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3" r:id="rId1"/>
  </p:sldMasterIdLst>
  <p:notesMasterIdLst>
    <p:notesMasterId r:id="rId19"/>
  </p:notesMasterIdLst>
  <p:handoutMasterIdLst>
    <p:handoutMasterId r:id="rId20"/>
  </p:handoutMasterIdLst>
  <p:sldIdLst>
    <p:sldId id="275" r:id="rId2"/>
    <p:sldId id="257" r:id="rId3"/>
    <p:sldId id="258" r:id="rId4"/>
    <p:sldId id="259" r:id="rId5"/>
    <p:sldId id="260" r:id="rId6"/>
    <p:sldId id="274" r:id="rId7"/>
    <p:sldId id="262" r:id="rId8"/>
    <p:sldId id="263" r:id="rId9"/>
    <p:sldId id="273" r:id="rId10"/>
    <p:sldId id="265" r:id="rId11"/>
    <p:sldId id="266" r:id="rId12"/>
    <p:sldId id="267" r:id="rId13"/>
    <p:sldId id="268" r:id="rId14"/>
    <p:sldId id="269" r:id="rId15"/>
    <p:sldId id="277" r:id="rId16"/>
    <p:sldId id="276" r:id="rId17"/>
    <p:sldId id="272" r:id="rId18"/>
  </p:sldIdLst>
  <p:sldSz cx="12192000" cy="6858000"/>
  <p:notesSz cx="6858000" cy="9144000"/>
  <p:embeddedFontLst>
    <p:embeddedFont>
      <p:font typeface="Century" panose="02040604050505020304" pitchFamily="18" charset="0"/>
      <p:regular r:id="rId21"/>
    </p:embeddedFont>
    <p:embeddedFont>
      <p:font typeface="Montserrat" panose="00000500000000000000" pitchFamily="2" charset="0"/>
      <p:regular r:id="rId22"/>
      <p:bold r:id="rId23"/>
      <p:italic r:id="rId24"/>
      <p:boldItalic r:id="rId25"/>
    </p:embeddedFont>
    <p:embeddedFont>
      <p:font typeface="Shadows Into Light Two" panose="02000506000000020004" pitchFamily="2" charset="0"/>
      <p:regular r:id="rId26"/>
    </p:embeddedFont>
    <p:embeddedFont>
      <p:font typeface="Trebuchet MS" panose="020B0603020202020204" pitchFamily="34" charset="0"/>
      <p:regular r:id="rId27"/>
      <p:bold r:id="rId28"/>
      <p:italic r:id="rId29"/>
      <p:boldItalic r:id="rId30"/>
    </p:embeddedFont>
    <p:embeddedFont>
      <p:font typeface="Wingdings 3" panose="05040102010807070707" pitchFamily="18" charset="2"/>
      <p:regular r:id="rId31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8">
          <p15:clr>
            <a:srgbClr val="A4A3A4"/>
          </p15:clr>
        </p15:guide>
        <p15:guide id="2" pos="257">
          <p15:clr>
            <a:srgbClr val="A4A3A4"/>
          </p15:clr>
        </p15:guide>
        <p15:guide id="3" pos="7083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5" roundtripDataSignature="AMtx7mgaBloGtwReUjvGpZZ/RTOBR4SR1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2C2A6D6-D39E-4426-A2FD-7ACF7DAD2ACF}" v="8" dt="2024-09-18T12:25:43.802"/>
  </p1510:revLst>
</p1510:revInfo>
</file>

<file path=ppt/tableStyles.xml><?xml version="1.0" encoding="utf-8"?>
<a:tblStyleLst xmlns:a="http://schemas.openxmlformats.org/drawingml/2006/main" def="{16FBEB64-2D9C-4D2A-8718-7EB82889BB49}">
  <a:tblStyle styleId="{16FBEB64-2D9C-4D2A-8718-7EB82889BB4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438" autoAdjust="0"/>
    <p:restoredTop sz="94690"/>
  </p:normalViewPr>
  <p:slideViewPr>
    <p:cSldViewPr snapToGrid="0">
      <p:cViewPr varScale="1">
        <p:scale>
          <a:sx n="75" d="100"/>
          <a:sy n="75" d="100"/>
        </p:scale>
        <p:origin x="514" y="48"/>
      </p:cViewPr>
      <p:guideLst>
        <p:guide orient="horz" pos="278"/>
        <p:guide pos="257"/>
        <p:guide pos="708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9" Type="http://schemas.openxmlformats.org/officeDocument/2006/relationships/tableStyles" Target="tableStyles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29" Type="http://schemas.openxmlformats.org/officeDocument/2006/relationships/font" Target="fonts/font9.fntdata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font" Target="fonts/font1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font" Target="fonts/font10.fntdata"/><Relationship Id="rId35" Type="http://customschemas.google.com/relationships/presentationmetadata" Target="metadata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udília de Agrela Pita" userId="ba27596b-395a-458f-8a03-ba32ec5276f9" providerId="ADAL" clId="{C2C2A6D6-D39E-4426-A2FD-7ACF7DAD2ACF}"/>
    <pc:docChg chg="undo custSel delSld modSld">
      <pc:chgData name="Audília de Agrela Pita" userId="ba27596b-395a-458f-8a03-ba32ec5276f9" providerId="ADAL" clId="{C2C2A6D6-D39E-4426-A2FD-7ACF7DAD2ACF}" dt="2024-09-18T12:30:19.867" v="80" actId="20577"/>
      <pc:docMkLst>
        <pc:docMk/>
      </pc:docMkLst>
      <pc:sldChg chg="modSp mod">
        <pc:chgData name="Audília de Agrela Pita" userId="ba27596b-395a-458f-8a03-ba32ec5276f9" providerId="ADAL" clId="{C2C2A6D6-D39E-4426-A2FD-7ACF7DAD2ACF}" dt="2024-09-18T12:09:29.321" v="22" actId="20577"/>
        <pc:sldMkLst>
          <pc:docMk/>
          <pc:sldMk cId="0" sldId="260"/>
        </pc:sldMkLst>
        <pc:spChg chg="mod">
          <ac:chgData name="Audília de Agrela Pita" userId="ba27596b-395a-458f-8a03-ba32ec5276f9" providerId="ADAL" clId="{C2C2A6D6-D39E-4426-A2FD-7ACF7DAD2ACF}" dt="2024-09-18T12:09:29.321" v="22" actId="20577"/>
          <ac:spMkLst>
            <pc:docMk/>
            <pc:sldMk cId="0" sldId="260"/>
            <ac:spMk id="148" creationId="{00000000-0000-0000-0000-000000000000}"/>
          </ac:spMkLst>
        </pc:spChg>
      </pc:sldChg>
      <pc:sldChg chg="modSp">
        <pc:chgData name="Audília de Agrela Pita" userId="ba27596b-395a-458f-8a03-ba32ec5276f9" providerId="ADAL" clId="{C2C2A6D6-D39E-4426-A2FD-7ACF7DAD2ACF}" dt="2024-09-18T12:16:03.903" v="53" actId="120"/>
        <pc:sldMkLst>
          <pc:docMk/>
          <pc:sldMk cId="0" sldId="268"/>
        </pc:sldMkLst>
        <pc:graphicFrameChg chg="mod">
          <ac:chgData name="Audília de Agrela Pita" userId="ba27596b-395a-458f-8a03-ba32ec5276f9" providerId="ADAL" clId="{C2C2A6D6-D39E-4426-A2FD-7ACF7DAD2ACF}" dt="2024-09-18T12:16:03.903" v="53" actId="120"/>
          <ac:graphicFrameMkLst>
            <pc:docMk/>
            <pc:sldMk cId="0" sldId="268"/>
            <ac:graphicFrameMk id="221" creationId="{60292C1F-6FEF-E7CA-EBA6-2D0DE890AC78}"/>
          </ac:graphicFrameMkLst>
        </pc:graphicFrameChg>
      </pc:sldChg>
      <pc:sldChg chg="modSp mod">
        <pc:chgData name="Audília de Agrela Pita" userId="ba27596b-395a-458f-8a03-ba32ec5276f9" providerId="ADAL" clId="{C2C2A6D6-D39E-4426-A2FD-7ACF7DAD2ACF}" dt="2024-09-18T12:17:45.252" v="56" actId="5793"/>
        <pc:sldMkLst>
          <pc:docMk/>
          <pc:sldMk cId="0" sldId="269"/>
        </pc:sldMkLst>
        <pc:spChg chg="mod">
          <ac:chgData name="Audília de Agrela Pita" userId="ba27596b-395a-458f-8a03-ba32ec5276f9" providerId="ADAL" clId="{C2C2A6D6-D39E-4426-A2FD-7ACF7DAD2ACF}" dt="2024-09-18T12:17:45.252" v="56" actId="5793"/>
          <ac:spMkLst>
            <pc:docMk/>
            <pc:sldMk cId="0" sldId="269"/>
            <ac:spMk id="224" creationId="{00000000-0000-0000-0000-000000000000}"/>
          </ac:spMkLst>
        </pc:spChg>
      </pc:sldChg>
      <pc:sldChg chg="delSp del mod">
        <pc:chgData name="Audília de Agrela Pita" userId="ba27596b-395a-458f-8a03-ba32ec5276f9" providerId="ADAL" clId="{C2C2A6D6-D39E-4426-A2FD-7ACF7DAD2ACF}" dt="2024-09-18T12:27:23.524" v="72" actId="47"/>
        <pc:sldMkLst>
          <pc:docMk/>
          <pc:sldMk cId="0" sldId="270"/>
        </pc:sldMkLst>
        <pc:picChg chg="del">
          <ac:chgData name="Audília de Agrela Pita" userId="ba27596b-395a-458f-8a03-ba32ec5276f9" providerId="ADAL" clId="{C2C2A6D6-D39E-4426-A2FD-7ACF7DAD2ACF}" dt="2024-09-18T12:25:06.014" v="57" actId="478"/>
          <ac:picMkLst>
            <pc:docMk/>
            <pc:sldMk cId="0" sldId="270"/>
            <ac:picMk id="229" creationId="{00000000-0000-0000-0000-000000000000}"/>
          </ac:picMkLst>
        </pc:picChg>
      </pc:sldChg>
      <pc:sldChg chg="addSp modSp mod">
        <pc:chgData name="Audília de Agrela Pita" userId="ba27596b-395a-458f-8a03-ba32ec5276f9" providerId="ADAL" clId="{C2C2A6D6-D39E-4426-A2FD-7ACF7DAD2ACF}" dt="2024-09-18T12:02:54.002" v="5" actId="1076"/>
        <pc:sldMkLst>
          <pc:docMk/>
          <pc:sldMk cId="0" sldId="272"/>
        </pc:sldMkLst>
        <pc:spChg chg="mod">
          <ac:chgData name="Audília de Agrela Pita" userId="ba27596b-395a-458f-8a03-ba32ec5276f9" providerId="ADAL" clId="{C2C2A6D6-D39E-4426-A2FD-7ACF7DAD2ACF}" dt="2024-09-18T12:02:49.664" v="4" actId="1076"/>
          <ac:spMkLst>
            <pc:docMk/>
            <pc:sldMk cId="0" sldId="272"/>
            <ac:spMk id="8" creationId="{C5274105-A452-45C4-F48D-CBB843AA9227}"/>
          </ac:spMkLst>
        </pc:spChg>
        <pc:picChg chg="add mod">
          <ac:chgData name="Audília de Agrela Pita" userId="ba27596b-395a-458f-8a03-ba32ec5276f9" providerId="ADAL" clId="{C2C2A6D6-D39E-4426-A2FD-7ACF7DAD2ACF}" dt="2024-09-18T12:02:54.002" v="5" actId="1076"/>
          <ac:picMkLst>
            <pc:docMk/>
            <pc:sldMk cId="0" sldId="272"/>
            <ac:picMk id="9" creationId="{DA6AF798-57C0-855D-DD6D-6DEC91538ABA}"/>
          </ac:picMkLst>
        </pc:picChg>
      </pc:sldChg>
      <pc:sldChg chg="addSp delSp modSp mod">
        <pc:chgData name="Audília de Agrela Pita" userId="ba27596b-395a-458f-8a03-ba32ec5276f9" providerId="ADAL" clId="{C2C2A6D6-D39E-4426-A2FD-7ACF7DAD2ACF}" dt="2024-09-18T12:14:42.797" v="47" actId="1076"/>
        <pc:sldMkLst>
          <pc:docMk/>
          <pc:sldMk cId="83834596" sldId="273"/>
        </pc:sldMkLst>
        <pc:spChg chg="mod">
          <ac:chgData name="Audília de Agrela Pita" userId="ba27596b-395a-458f-8a03-ba32ec5276f9" providerId="ADAL" clId="{C2C2A6D6-D39E-4426-A2FD-7ACF7DAD2ACF}" dt="2024-09-18T12:14:37.192" v="45" actId="14100"/>
          <ac:spMkLst>
            <pc:docMk/>
            <pc:sldMk cId="83834596" sldId="273"/>
            <ac:spMk id="5" creationId="{00000000-0000-0000-0000-000000000000}"/>
          </ac:spMkLst>
        </pc:spChg>
        <pc:picChg chg="add del mod">
          <ac:chgData name="Audília de Agrela Pita" userId="ba27596b-395a-458f-8a03-ba32ec5276f9" providerId="ADAL" clId="{C2C2A6D6-D39E-4426-A2FD-7ACF7DAD2ACF}" dt="2024-09-18T12:14:42.797" v="47" actId="1076"/>
          <ac:picMkLst>
            <pc:docMk/>
            <pc:sldMk cId="83834596" sldId="273"/>
            <ac:picMk id="6" creationId="{00000000-0000-0000-0000-000000000000}"/>
          </ac:picMkLst>
        </pc:picChg>
        <pc:picChg chg="del">
          <ac:chgData name="Audília de Agrela Pita" userId="ba27596b-395a-458f-8a03-ba32ec5276f9" providerId="ADAL" clId="{C2C2A6D6-D39E-4426-A2FD-7ACF7DAD2ACF}" dt="2024-09-18T12:13:19.857" v="36" actId="478"/>
          <ac:picMkLst>
            <pc:docMk/>
            <pc:sldMk cId="83834596" sldId="273"/>
            <ac:picMk id="7" creationId="{00000000-0000-0000-0000-000000000000}"/>
          </ac:picMkLst>
        </pc:picChg>
        <pc:picChg chg="del">
          <ac:chgData name="Audília de Agrela Pita" userId="ba27596b-395a-458f-8a03-ba32ec5276f9" providerId="ADAL" clId="{C2C2A6D6-D39E-4426-A2FD-7ACF7DAD2ACF}" dt="2024-09-18T12:13:21.559" v="38" actId="478"/>
          <ac:picMkLst>
            <pc:docMk/>
            <pc:sldMk cId="83834596" sldId="273"/>
            <ac:picMk id="8" creationId="{00000000-0000-0000-0000-000000000000}"/>
          </ac:picMkLst>
        </pc:picChg>
        <pc:picChg chg="del">
          <ac:chgData name="Audília de Agrela Pita" userId="ba27596b-395a-458f-8a03-ba32ec5276f9" providerId="ADAL" clId="{C2C2A6D6-D39E-4426-A2FD-7ACF7DAD2ACF}" dt="2024-09-18T12:13:20.597" v="37" actId="478"/>
          <ac:picMkLst>
            <pc:docMk/>
            <pc:sldMk cId="83834596" sldId="273"/>
            <ac:picMk id="9" creationId="{00000000-0000-0000-0000-000000000000}"/>
          </ac:picMkLst>
        </pc:picChg>
      </pc:sldChg>
      <pc:sldChg chg="modSp mod">
        <pc:chgData name="Audília de Agrela Pita" userId="ba27596b-395a-458f-8a03-ba32ec5276f9" providerId="ADAL" clId="{C2C2A6D6-D39E-4426-A2FD-7ACF7DAD2ACF}" dt="2024-09-18T12:10:52.715" v="35" actId="20577"/>
        <pc:sldMkLst>
          <pc:docMk/>
          <pc:sldMk cId="2642509415" sldId="274"/>
        </pc:sldMkLst>
        <pc:spChg chg="mod">
          <ac:chgData name="Audília de Agrela Pita" userId="ba27596b-395a-458f-8a03-ba32ec5276f9" providerId="ADAL" clId="{C2C2A6D6-D39E-4426-A2FD-7ACF7DAD2ACF}" dt="2024-09-18T12:10:52.715" v="35" actId="20577"/>
          <ac:spMkLst>
            <pc:docMk/>
            <pc:sldMk cId="2642509415" sldId="274"/>
            <ac:spMk id="199" creationId="{00000000-0000-0000-0000-000000000000}"/>
          </ac:spMkLst>
        </pc:spChg>
        <pc:picChg chg="mod modCrop">
          <ac:chgData name="Audília de Agrela Pita" userId="ba27596b-395a-458f-8a03-ba32ec5276f9" providerId="ADAL" clId="{C2C2A6D6-D39E-4426-A2FD-7ACF7DAD2ACF}" dt="2024-09-18T12:09:57.588" v="25" actId="732"/>
          <ac:picMkLst>
            <pc:docMk/>
            <pc:sldMk cId="2642509415" sldId="274"/>
            <ac:picMk id="2" creationId="{00000000-0000-0000-0000-000000000000}"/>
          </ac:picMkLst>
        </pc:picChg>
        <pc:picChg chg="mod">
          <ac:chgData name="Audília de Agrela Pita" userId="ba27596b-395a-458f-8a03-ba32ec5276f9" providerId="ADAL" clId="{C2C2A6D6-D39E-4426-A2FD-7ACF7DAD2ACF}" dt="2024-09-18T12:09:42.990" v="23" actId="1076"/>
          <ac:picMkLst>
            <pc:docMk/>
            <pc:sldMk cId="2642509415" sldId="274"/>
            <ac:picMk id="3" creationId="{00000000-0000-0000-0000-000000000000}"/>
          </ac:picMkLst>
        </pc:picChg>
      </pc:sldChg>
      <pc:sldChg chg="modSp mod">
        <pc:chgData name="Audília de Agrela Pita" userId="ba27596b-395a-458f-8a03-ba32ec5276f9" providerId="ADAL" clId="{C2C2A6D6-D39E-4426-A2FD-7ACF7DAD2ACF}" dt="2024-09-18T12:30:19.867" v="80" actId="20577"/>
        <pc:sldMkLst>
          <pc:docMk/>
          <pc:sldMk cId="3857615574" sldId="275"/>
        </pc:sldMkLst>
        <pc:spChg chg="mod">
          <ac:chgData name="Audília de Agrela Pita" userId="ba27596b-395a-458f-8a03-ba32ec5276f9" providerId="ADAL" clId="{C2C2A6D6-D39E-4426-A2FD-7ACF7DAD2ACF}" dt="2024-09-18T12:30:19.867" v="80" actId="20577"/>
          <ac:spMkLst>
            <pc:docMk/>
            <pc:sldMk cId="3857615574" sldId="275"/>
            <ac:spMk id="3" creationId="{64DA9DF8-D742-CC38-2A4E-3E5DC8BB46F8}"/>
          </ac:spMkLst>
        </pc:spChg>
      </pc:sldChg>
      <pc:sldChg chg="addSp delSp modSp mod">
        <pc:chgData name="Audília de Agrela Pita" userId="ba27596b-395a-458f-8a03-ba32ec5276f9" providerId="ADAL" clId="{C2C2A6D6-D39E-4426-A2FD-7ACF7DAD2ACF}" dt="2024-09-18T12:27:20.774" v="71" actId="1440"/>
        <pc:sldMkLst>
          <pc:docMk/>
          <pc:sldMk cId="2770034153" sldId="277"/>
        </pc:sldMkLst>
        <pc:spChg chg="add mod">
          <ac:chgData name="Audília de Agrela Pita" userId="ba27596b-395a-458f-8a03-ba32ec5276f9" providerId="ADAL" clId="{C2C2A6D6-D39E-4426-A2FD-7ACF7DAD2ACF}" dt="2024-09-18T12:25:47.911" v="60" actId="1076"/>
          <ac:spMkLst>
            <pc:docMk/>
            <pc:sldMk cId="2770034153" sldId="277"/>
            <ac:spMk id="4" creationId="{2DC60931-8B49-A793-7035-551356C25895}"/>
          </ac:spMkLst>
        </pc:spChg>
        <pc:spChg chg="mod">
          <ac:chgData name="Audília de Agrela Pita" userId="ba27596b-395a-458f-8a03-ba32ec5276f9" providerId="ADAL" clId="{C2C2A6D6-D39E-4426-A2FD-7ACF7DAD2ACF}" dt="2024-09-18T12:26:56.313" v="66" actId="120"/>
          <ac:spMkLst>
            <pc:docMk/>
            <pc:sldMk cId="2770034153" sldId="277"/>
            <ac:spMk id="230" creationId="{00000000-0000-0000-0000-000000000000}"/>
          </ac:spMkLst>
        </pc:spChg>
        <pc:picChg chg="del">
          <ac:chgData name="Audília de Agrela Pita" userId="ba27596b-395a-458f-8a03-ba32ec5276f9" providerId="ADAL" clId="{C2C2A6D6-D39E-4426-A2FD-7ACF7DAD2ACF}" dt="2024-09-18T12:25:42.243" v="58" actId="478"/>
          <ac:picMkLst>
            <pc:docMk/>
            <pc:sldMk cId="2770034153" sldId="277"/>
            <ac:picMk id="5" creationId="{B405F513-2D95-13F7-51A6-DB1589C76D0F}"/>
          </ac:picMkLst>
        </pc:picChg>
        <pc:picChg chg="add mod">
          <ac:chgData name="Audília de Agrela Pita" userId="ba27596b-395a-458f-8a03-ba32ec5276f9" providerId="ADAL" clId="{C2C2A6D6-D39E-4426-A2FD-7ACF7DAD2ACF}" dt="2024-09-18T12:27:20.774" v="71" actId="1440"/>
          <ac:picMkLst>
            <pc:docMk/>
            <pc:sldMk cId="2770034153" sldId="277"/>
            <ac:picMk id="11" creationId="{35404E3E-07F8-248F-B9B1-3C339458B532}"/>
          </ac:picMkLst>
        </pc:picChg>
      </pc:sldChg>
    </pc:docChg>
  </pc:docChgLst>
  <pc:docChgLst>
    <pc:chgData name="Audília de Agrela Pita" userId="ba27596b-395a-458f-8a03-ba32ec5276f9" providerId="ADAL" clId="{65B8075B-707A-41B6-B3D3-F1B10276FA59}"/>
    <pc:docChg chg="custSel addSld delSld modSld">
      <pc:chgData name="Audília de Agrela Pita" userId="ba27596b-395a-458f-8a03-ba32ec5276f9" providerId="ADAL" clId="{65B8075B-707A-41B6-B3D3-F1B10276FA59}" dt="2024-05-28T09:04:56.773" v="527" actId="12"/>
      <pc:docMkLst>
        <pc:docMk/>
      </pc:docMkLst>
      <pc:sldChg chg="modSp">
        <pc:chgData name="Audília de Agrela Pita" userId="ba27596b-395a-458f-8a03-ba32ec5276f9" providerId="ADAL" clId="{65B8075B-707A-41B6-B3D3-F1B10276FA59}" dt="2024-05-28T08:57:53.552" v="430" actId="20577"/>
        <pc:sldMkLst>
          <pc:docMk/>
          <pc:sldMk cId="0" sldId="257"/>
        </pc:sldMkLst>
        <pc:graphicFrameChg chg="mod">
          <ac:chgData name="Audília de Agrela Pita" userId="ba27596b-395a-458f-8a03-ba32ec5276f9" providerId="ADAL" clId="{65B8075B-707A-41B6-B3D3-F1B10276FA59}" dt="2024-05-28T08:57:53.552" v="430" actId="20577"/>
          <ac:graphicFrameMkLst>
            <pc:docMk/>
            <pc:sldMk cId="0" sldId="257"/>
            <ac:graphicFrameMk id="130" creationId="{01DB4770-FB06-F3E8-722C-4D7A2FAFA725}"/>
          </ac:graphicFrameMkLst>
        </pc:graphicFrameChg>
      </pc:sldChg>
      <pc:sldChg chg="modSp mod">
        <pc:chgData name="Audília de Agrela Pita" userId="ba27596b-395a-458f-8a03-ba32ec5276f9" providerId="ADAL" clId="{65B8075B-707A-41B6-B3D3-F1B10276FA59}" dt="2024-05-28T08:58:19.230" v="432" actId="5793"/>
        <pc:sldMkLst>
          <pc:docMk/>
          <pc:sldMk cId="0" sldId="258"/>
        </pc:sldMkLst>
        <pc:spChg chg="mod">
          <ac:chgData name="Audília de Agrela Pita" userId="ba27596b-395a-458f-8a03-ba32ec5276f9" providerId="ADAL" clId="{65B8075B-707A-41B6-B3D3-F1B10276FA59}" dt="2024-05-28T08:58:19.230" v="432" actId="5793"/>
          <ac:spMkLst>
            <pc:docMk/>
            <pc:sldMk cId="0" sldId="258"/>
            <ac:spMk id="134" creationId="{00000000-0000-0000-0000-000000000000}"/>
          </ac:spMkLst>
        </pc:spChg>
      </pc:sldChg>
      <pc:sldChg chg="modSp">
        <pc:chgData name="Audília de Agrela Pita" userId="ba27596b-395a-458f-8a03-ba32ec5276f9" providerId="ADAL" clId="{65B8075B-707A-41B6-B3D3-F1B10276FA59}" dt="2024-05-28T08:58:38.300" v="434" actId="20577"/>
        <pc:sldMkLst>
          <pc:docMk/>
          <pc:sldMk cId="0" sldId="259"/>
        </pc:sldMkLst>
        <pc:graphicFrameChg chg="mod">
          <ac:chgData name="Audília de Agrela Pita" userId="ba27596b-395a-458f-8a03-ba32ec5276f9" providerId="ADAL" clId="{65B8075B-707A-41B6-B3D3-F1B10276FA59}" dt="2024-05-28T08:58:38.300" v="434" actId="20577"/>
          <ac:graphicFrameMkLst>
            <pc:docMk/>
            <pc:sldMk cId="0" sldId="259"/>
            <ac:graphicFrameMk id="144" creationId="{6ECC479B-2830-70DA-6DB7-7933C97D947C}"/>
          </ac:graphicFrameMkLst>
        </pc:graphicFrameChg>
      </pc:sldChg>
      <pc:sldChg chg="modSp mod">
        <pc:chgData name="Audília de Agrela Pita" userId="ba27596b-395a-458f-8a03-ba32ec5276f9" providerId="ADAL" clId="{65B8075B-707A-41B6-B3D3-F1B10276FA59}" dt="2024-05-28T08:58:55.319" v="438" actId="20577"/>
        <pc:sldMkLst>
          <pc:docMk/>
          <pc:sldMk cId="0" sldId="260"/>
        </pc:sldMkLst>
        <pc:spChg chg="mod">
          <ac:chgData name="Audília de Agrela Pita" userId="ba27596b-395a-458f-8a03-ba32ec5276f9" providerId="ADAL" clId="{65B8075B-707A-41B6-B3D3-F1B10276FA59}" dt="2024-05-28T08:58:55.319" v="438" actId="20577"/>
          <ac:spMkLst>
            <pc:docMk/>
            <pc:sldMk cId="0" sldId="260"/>
            <ac:spMk id="148" creationId="{00000000-0000-0000-0000-000000000000}"/>
          </ac:spMkLst>
        </pc:spChg>
      </pc:sldChg>
      <pc:sldChg chg="modSp mod">
        <pc:chgData name="Audília de Agrela Pita" userId="ba27596b-395a-458f-8a03-ba32ec5276f9" providerId="ADAL" clId="{65B8075B-707A-41B6-B3D3-F1B10276FA59}" dt="2024-05-28T08:59:37.735" v="443" actId="1076"/>
        <pc:sldMkLst>
          <pc:docMk/>
          <pc:sldMk cId="0" sldId="262"/>
        </pc:sldMkLst>
        <pc:picChg chg="mod">
          <ac:chgData name="Audília de Agrela Pita" userId="ba27596b-395a-458f-8a03-ba32ec5276f9" providerId="ADAL" clId="{65B8075B-707A-41B6-B3D3-F1B10276FA59}" dt="2024-05-28T08:59:31.771" v="441" actId="14100"/>
          <ac:picMkLst>
            <pc:docMk/>
            <pc:sldMk cId="0" sldId="262"/>
            <ac:picMk id="3" creationId="{54DF792A-2DB1-5D4F-BBF0-63F3893B5060}"/>
          </ac:picMkLst>
        </pc:picChg>
        <pc:picChg chg="mod">
          <ac:chgData name="Audília de Agrela Pita" userId="ba27596b-395a-458f-8a03-ba32ec5276f9" providerId="ADAL" clId="{65B8075B-707A-41B6-B3D3-F1B10276FA59}" dt="2024-05-28T08:59:37.735" v="443" actId="1076"/>
          <ac:picMkLst>
            <pc:docMk/>
            <pc:sldMk cId="0" sldId="262"/>
            <ac:picMk id="5" creationId="{B70C5C97-E444-844E-82E0-A8ADF84841A2}"/>
          </ac:picMkLst>
        </pc:picChg>
      </pc:sldChg>
      <pc:sldChg chg="addSp delSp modSp mod">
        <pc:chgData name="Audília de Agrela Pita" userId="ba27596b-395a-458f-8a03-ba32ec5276f9" providerId="ADAL" clId="{65B8075B-707A-41B6-B3D3-F1B10276FA59}" dt="2024-05-28T09:01:46.342" v="456" actId="20577"/>
        <pc:sldMkLst>
          <pc:docMk/>
          <pc:sldMk cId="0" sldId="265"/>
        </pc:sldMkLst>
        <pc:spChg chg="add mod">
          <ac:chgData name="Audília de Agrela Pita" userId="ba27596b-395a-458f-8a03-ba32ec5276f9" providerId="ADAL" clId="{65B8075B-707A-41B6-B3D3-F1B10276FA59}" dt="2024-01-18T11:37:01.476" v="26" actId="1036"/>
          <ac:spMkLst>
            <pc:docMk/>
            <pc:sldMk cId="0" sldId="265"/>
            <ac:spMk id="3" creationId="{F750FECB-6D0F-B96B-F6C5-DCB38C57CDC7}"/>
          </ac:spMkLst>
        </pc:spChg>
        <pc:spChg chg="mod">
          <ac:chgData name="Audília de Agrela Pita" userId="ba27596b-395a-458f-8a03-ba32ec5276f9" providerId="ADAL" clId="{65B8075B-707A-41B6-B3D3-F1B10276FA59}" dt="2024-05-28T09:01:46.342" v="456" actId="20577"/>
          <ac:spMkLst>
            <pc:docMk/>
            <pc:sldMk cId="0" sldId="265"/>
            <ac:spMk id="190" creationId="{00000000-0000-0000-0000-000000000000}"/>
          </ac:spMkLst>
        </pc:spChg>
        <pc:grpChg chg="del">
          <ac:chgData name="Audília de Agrela Pita" userId="ba27596b-395a-458f-8a03-ba32ec5276f9" providerId="ADAL" clId="{65B8075B-707A-41B6-B3D3-F1B10276FA59}" dt="2024-01-18T11:34:58.415" v="0" actId="21"/>
          <ac:grpSpMkLst>
            <pc:docMk/>
            <pc:sldMk cId="0" sldId="265"/>
            <ac:grpSpMk id="4" creationId="{440C8024-A44A-438B-26B7-D1F4986BCFB9}"/>
          </ac:grpSpMkLst>
        </pc:grpChg>
        <pc:grpChg chg="add mod">
          <ac:chgData name="Audília de Agrela Pita" userId="ba27596b-395a-458f-8a03-ba32ec5276f9" providerId="ADAL" clId="{65B8075B-707A-41B6-B3D3-F1B10276FA59}" dt="2024-01-18T11:37:01.476" v="26" actId="1036"/>
          <ac:grpSpMkLst>
            <pc:docMk/>
            <pc:sldMk cId="0" sldId="265"/>
            <ac:grpSpMk id="7" creationId="{440C8024-A44A-438B-26B7-D1F4986BCFB9}"/>
          </ac:grpSpMkLst>
        </pc:grpChg>
        <pc:grpChg chg="add mod">
          <ac:chgData name="Audília de Agrela Pita" userId="ba27596b-395a-458f-8a03-ba32ec5276f9" providerId="ADAL" clId="{65B8075B-707A-41B6-B3D3-F1B10276FA59}" dt="2024-01-18T11:37:01.476" v="26" actId="1036"/>
          <ac:grpSpMkLst>
            <pc:docMk/>
            <pc:sldMk cId="0" sldId="265"/>
            <ac:grpSpMk id="12" creationId="{2555B857-FBAB-B696-F7B8-804E3D9A468B}"/>
          </ac:grpSpMkLst>
        </pc:grpChg>
        <pc:picChg chg="mod">
          <ac:chgData name="Audília de Agrela Pita" userId="ba27596b-395a-458f-8a03-ba32ec5276f9" providerId="ADAL" clId="{65B8075B-707A-41B6-B3D3-F1B10276FA59}" dt="2024-01-18T11:37:01.476" v="26" actId="1036"/>
          <ac:picMkLst>
            <pc:docMk/>
            <pc:sldMk cId="0" sldId="265"/>
            <ac:picMk id="8" creationId="{69793DA5-69B4-5802-E223-D4B8078543B0}"/>
          </ac:picMkLst>
        </pc:picChg>
        <pc:picChg chg="mod">
          <ac:chgData name="Audília de Agrela Pita" userId="ba27596b-395a-458f-8a03-ba32ec5276f9" providerId="ADAL" clId="{65B8075B-707A-41B6-B3D3-F1B10276FA59}" dt="2024-01-18T11:37:01.476" v="26" actId="1036"/>
          <ac:picMkLst>
            <pc:docMk/>
            <pc:sldMk cId="0" sldId="265"/>
            <ac:picMk id="11" creationId="{DC30E5E4-2D90-26F6-7D7D-075466D47918}"/>
          </ac:picMkLst>
        </pc:picChg>
      </pc:sldChg>
      <pc:sldChg chg="addSp delSp modSp">
        <pc:chgData name="Audília de Agrela Pita" userId="ba27596b-395a-458f-8a03-ba32ec5276f9" providerId="ADAL" clId="{65B8075B-707A-41B6-B3D3-F1B10276FA59}" dt="2024-01-18T11:37:18.525" v="33" actId="1036"/>
        <pc:sldMkLst>
          <pc:docMk/>
          <pc:sldMk cId="0" sldId="266"/>
        </pc:sldMkLst>
        <pc:spChg chg="mod">
          <ac:chgData name="Audília de Agrela Pita" userId="ba27596b-395a-458f-8a03-ba32ec5276f9" providerId="ADAL" clId="{65B8075B-707A-41B6-B3D3-F1B10276FA59}" dt="2024-01-18T11:37:18.525" v="33" actId="1036"/>
          <ac:spMkLst>
            <pc:docMk/>
            <pc:sldMk cId="0" sldId="266"/>
            <ac:spMk id="7" creationId="{FFEC0ED4-7134-8595-F793-41BC12A9BD0A}"/>
          </ac:spMkLst>
        </pc:spChg>
        <pc:grpChg chg="add mod">
          <ac:chgData name="Audília de Agrela Pita" userId="ba27596b-395a-458f-8a03-ba32ec5276f9" providerId="ADAL" clId="{65B8075B-707A-41B6-B3D3-F1B10276FA59}" dt="2024-01-18T11:37:18.525" v="33" actId="1036"/>
          <ac:grpSpMkLst>
            <pc:docMk/>
            <pc:sldMk cId="0" sldId="266"/>
            <ac:grpSpMk id="3" creationId="{861348DD-7AF2-4B7F-532E-7D6F0C2F081B}"/>
          </ac:grpSpMkLst>
        </pc:grpChg>
        <pc:grpChg chg="del">
          <ac:chgData name="Audília de Agrela Pita" userId="ba27596b-395a-458f-8a03-ba32ec5276f9" providerId="ADAL" clId="{65B8075B-707A-41B6-B3D3-F1B10276FA59}" dt="2024-01-18T11:37:12.807" v="27" actId="478"/>
          <ac:grpSpMkLst>
            <pc:docMk/>
            <pc:sldMk cId="0" sldId="266"/>
            <ac:grpSpMk id="4" creationId="{B53CD7E8-1363-95A7-B7EE-C685B95B116A}"/>
          </ac:grpSpMkLst>
        </pc:grpChg>
        <pc:grpChg chg="mod">
          <ac:chgData name="Audília de Agrela Pita" userId="ba27596b-395a-458f-8a03-ba32ec5276f9" providerId="ADAL" clId="{65B8075B-707A-41B6-B3D3-F1B10276FA59}" dt="2024-01-18T11:37:18.525" v="33" actId="1036"/>
          <ac:grpSpMkLst>
            <pc:docMk/>
            <pc:sldMk cId="0" sldId="266"/>
            <ac:grpSpMk id="8" creationId="{EEE6473E-C481-996E-24A5-EAC3DB4B648D}"/>
          </ac:grpSpMkLst>
        </pc:grpChg>
        <pc:picChg chg="mod">
          <ac:chgData name="Audília de Agrela Pita" userId="ba27596b-395a-458f-8a03-ba32ec5276f9" providerId="ADAL" clId="{65B8075B-707A-41B6-B3D3-F1B10276FA59}" dt="2024-01-18T11:37:18.525" v="33" actId="1036"/>
          <ac:picMkLst>
            <pc:docMk/>
            <pc:sldMk cId="0" sldId="266"/>
            <ac:picMk id="9" creationId="{8F64DDEA-C0AA-F722-6E01-165F33A940EA}"/>
          </ac:picMkLst>
        </pc:picChg>
        <pc:picChg chg="mod">
          <ac:chgData name="Audília de Agrela Pita" userId="ba27596b-395a-458f-8a03-ba32ec5276f9" providerId="ADAL" clId="{65B8075B-707A-41B6-B3D3-F1B10276FA59}" dt="2024-01-18T11:37:18.525" v="33" actId="1036"/>
          <ac:picMkLst>
            <pc:docMk/>
            <pc:sldMk cId="0" sldId="266"/>
            <ac:picMk id="10" creationId="{EA50CD0F-20F6-1801-1B6D-D717E0561E33}"/>
          </ac:picMkLst>
        </pc:picChg>
      </pc:sldChg>
      <pc:sldChg chg="addSp delSp modSp mod">
        <pc:chgData name="Audília de Agrela Pita" userId="ba27596b-395a-458f-8a03-ba32ec5276f9" providerId="ADAL" clId="{65B8075B-707A-41B6-B3D3-F1B10276FA59}" dt="2024-01-18T11:39:23.707" v="73" actId="14100"/>
        <pc:sldMkLst>
          <pc:docMk/>
          <pc:sldMk cId="0" sldId="268"/>
        </pc:sldMkLst>
        <pc:spChg chg="mod">
          <ac:chgData name="Audília de Agrela Pita" userId="ba27596b-395a-458f-8a03-ba32ec5276f9" providerId="ADAL" clId="{65B8075B-707A-41B6-B3D3-F1B10276FA59}" dt="2024-01-18T11:37:29.551" v="41" actId="1036"/>
          <ac:spMkLst>
            <pc:docMk/>
            <pc:sldMk cId="0" sldId="268"/>
            <ac:spMk id="7" creationId="{73CE5364-5CBB-584D-44EB-4B97F67A331A}"/>
          </ac:spMkLst>
        </pc:spChg>
        <pc:spChg chg="mod">
          <ac:chgData name="Audília de Agrela Pita" userId="ba27596b-395a-458f-8a03-ba32ec5276f9" providerId="ADAL" clId="{65B8075B-707A-41B6-B3D3-F1B10276FA59}" dt="2024-01-18T11:39:04.204" v="71" actId="20577"/>
          <ac:spMkLst>
            <pc:docMk/>
            <pc:sldMk cId="0" sldId="268"/>
            <ac:spMk id="213" creationId="{00000000-0000-0000-0000-000000000000}"/>
          </ac:spMkLst>
        </pc:spChg>
        <pc:grpChg chg="add mod">
          <ac:chgData name="Audília de Agrela Pita" userId="ba27596b-395a-458f-8a03-ba32ec5276f9" providerId="ADAL" clId="{65B8075B-707A-41B6-B3D3-F1B10276FA59}" dt="2024-01-18T11:37:29.551" v="41" actId="1036"/>
          <ac:grpSpMkLst>
            <pc:docMk/>
            <pc:sldMk cId="0" sldId="268"/>
            <ac:grpSpMk id="3" creationId="{B758E64A-6BC5-9D86-CBE7-3E1CEF777B1F}"/>
          </ac:grpSpMkLst>
        </pc:grpChg>
        <pc:grpChg chg="del">
          <ac:chgData name="Audília de Agrela Pita" userId="ba27596b-395a-458f-8a03-ba32ec5276f9" providerId="ADAL" clId="{65B8075B-707A-41B6-B3D3-F1B10276FA59}" dt="2024-01-18T11:37:25.589" v="34" actId="478"/>
          <ac:grpSpMkLst>
            <pc:docMk/>
            <pc:sldMk cId="0" sldId="268"/>
            <ac:grpSpMk id="4" creationId="{8AF3C8D1-0B89-CC7B-0881-BB058EFEA9BF}"/>
          </ac:grpSpMkLst>
        </pc:grpChg>
        <pc:grpChg chg="mod">
          <ac:chgData name="Audília de Agrela Pita" userId="ba27596b-395a-458f-8a03-ba32ec5276f9" providerId="ADAL" clId="{65B8075B-707A-41B6-B3D3-F1B10276FA59}" dt="2024-01-18T11:37:29.551" v="41" actId="1036"/>
          <ac:grpSpMkLst>
            <pc:docMk/>
            <pc:sldMk cId="0" sldId="268"/>
            <ac:grpSpMk id="8" creationId="{E540B5B9-B6BE-C3CE-30E5-A50490D2E027}"/>
          </ac:grpSpMkLst>
        </pc:grpChg>
        <pc:graphicFrameChg chg="mod">
          <ac:chgData name="Audília de Agrela Pita" userId="ba27596b-395a-458f-8a03-ba32ec5276f9" providerId="ADAL" clId="{65B8075B-707A-41B6-B3D3-F1B10276FA59}" dt="2024-01-18T11:39:23.707" v="73" actId="14100"/>
          <ac:graphicFrameMkLst>
            <pc:docMk/>
            <pc:sldMk cId="0" sldId="268"/>
            <ac:graphicFrameMk id="221" creationId="{60292C1F-6FEF-E7CA-EBA6-2D0DE890AC78}"/>
          </ac:graphicFrameMkLst>
        </pc:graphicFrameChg>
        <pc:picChg chg="mod">
          <ac:chgData name="Audília de Agrela Pita" userId="ba27596b-395a-458f-8a03-ba32ec5276f9" providerId="ADAL" clId="{65B8075B-707A-41B6-B3D3-F1B10276FA59}" dt="2024-01-18T11:37:29.551" v="41" actId="1036"/>
          <ac:picMkLst>
            <pc:docMk/>
            <pc:sldMk cId="0" sldId="268"/>
            <ac:picMk id="9" creationId="{024CE09B-112E-D42B-A621-F0635E0F5801}"/>
          </ac:picMkLst>
        </pc:picChg>
        <pc:picChg chg="mod">
          <ac:chgData name="Audília de Agrela Pita" userId="ba27596b-395a-458f-8a03-ba32ec5276f9" providerId="ADAL" clId="{65B8075B-707A-41B6-B3D3-F1B10276FA59}" dt="2024-01-18T11:37:29.551" v="41" actId="1036"/>
          <ac:picMkLst>
            <pc:docMk/>
            <pc:sldMk cId="0" sldId="268"/>
            <ac:picMk id="10" creationId="{AED812B3-5879-C3B7-5CB7-2F1FA6AA1B09}"/>
          </ac:picMkLst>
        </pc:picChg>
      </pc:sldChg>
      <pc:sldChg chg="modSp mod">
        <pc:chgData name="Audília de Agrela Pita" userId="ba27596b-395a-458f-8a03-ba32ec5276f9" providerId="ADAL" clId="{65B8075B-707A-41B6-B3D3-F1B10276FA59}" dt="2024-05-28T09:03:33.457" v="459" actId="20577"/>
        <pc:sldMkLst>
          <pc:docMk/>
          <pc:sldMk cId="0" sldId="269"/>
        </pc:sldMkLst>
        <pc:spChg chg="mod">
          <ac:chgData name="Audília de Agrela Pita" userId="ba27596b-395a-458f-8a03-ba32ec5276f9" providerId="ADAL" clId="{65B8075B-707A-41B6-B3D3-F1B10276FA59}" dt="2024-05-28T09:03:33.457" v="459" actId="20577"/>
          <ac:spMkLst>
            <pc:docMk/>
            <pc:sldMk cId="0" sldId="269"/>
            <ac:spMk id="224" creationId="{00000000-0000-0000-0000-000000000000}"/>
          </ac:spMkLst>
        </pc:spChg>
      </pc:sldChg>
      <pc:sldChg chg="addSp delSp modSp mod">
        <pc:chgData name="Audília de Agrela Pita" userId="ba27596b-395a-458f-8a03-ba32ec5276f9" providerId="ADAL" clId="{65B8075B-707A-41B6-B3D3-F1B10276FA59}" dt="2024-05-28T09:03:59.457" v="461" actId="20577"/>
        <pc:sldMkLst>
          <pc:docMk/>
          <pc:sldMk cId="0" sldId="270"/>
        </pc:sldMkLst>
        <pc:spChg chg="mod">
          <ac:chgData name="Audília de Agrela Pita" userId="ba27596b-395a-458f-8a03-ba32ec5276f9" providerId="ADAL" clId="{65B8075B-707A-41B6-B3D3-F1B10276FA59}" dt="2024-01-18T11:40:16.438" v="84" actId="1038"/>
          <ac:spMkLst>
            <pc:docMk/>
            <pc:sldMk cId="0" sldId="270"/>
            <ac:spMk id="7" creationId="{75329B58-5C58-0D38-6AE8-4D47544AD7CF}"/>
          </ac:spMkLst>
        </pc:spChg>
        <pc:spChg chg="mod">
          <ac:chgData name="Audília de Agrela Pita" userId="ba27596b-395a-458f-8a03-ba32ec5276f9" providerId="ADAL" clId="{65B8075B-707A-41B6-B3D3-F1B10276FA59}" dt="2024-05-28T09:03:59.457" v="461" actId="20577"/>
          <ac:spMkLst>
            <pc:docMk/>
            <pc:sldMk cId="0" sldId="270"/>
            <ac:spMk id="230" creationId="{00000000-0000-0000-0000-000000000000}"/>
          </ac:spMkLst>
        </pc:spChg>
        <pc:grpChg chg="add mod">
          <ac:chgData name="Audília de Agrela Pita" userId="ba27596b-395a-458f-8a03-ba32ec5276f9" providerId="ADAL" clId="{65B8075B-707A-41B6-B3D3-F1B10276FA59}" dt="2024-01-18T11:40:16.438" v="84" actId="1038"/>
          <ac:grpSpMkLst>
            <pc:docMk/>
            <pc:sldMk cId="0" sldId="270"/>
            <ac:grpSpMk id="3" creationId="{34A3BA22-2EF4-2A19-2996-FA129CE3286D}"/>
          </ac:grpSpMkLst>
        </pc:grpChg>
        <pc:grpChg chg="del">
          <ac:chgData name="Audília de Agrela Pita" userId="ba27596b-395a-458f-8a03-ba32ec5276f9" providerId="ADAL" clId="{65B8075B-707A-41B6-B3D3-F1B10276FA59}" dt="2024-01-18T11:40:09.750" v="74" actId="478"/>
          <ac:grpSpMkLst>
            <pc:docMk/>
            <pc:sldMk cId="0" sldId="270"/>
            <ac:grpSpMk id="4" creationId="{3D4F50E9-E79A-4099-5AA1-211F9BEC49AC}"/>
          </ac:grpSpMkLst>
        </pc:grpChg>
        <pc:grpChg chg="mod">
          <ac:chgData name="Audília de Agrela Pita" userId="ba27596b-395a-458f-8a03-ba32ec5276f9" providerId="ADAL" clId="{65B8075B-707A-41B6-B3D3-F1B10276FA59}" dt="2024-01-18T11:40:16.438" v="84" actId="1038"/>
          <ac:grpSpMkLst>
            <pc:docMk/>
            <pc:sldMk cId="0" sldId="270"/>
            <ac:grpSpMk id="8" creationId="{49BC7465-0FF7-B478-2F72-2A49439DE07A}"/>
          </ac:grpSpMkLst>
        </pc:grpChg>
        <pc:picChg chg="mod">
          <ac:chgData name="Audília de Agrela Pita" userId="ba27596b-395a-458f-8a03-ba32ec5276f9" providerId="ADAL" clId="{65B8075B-707A-41B6-B3D3-F1B10276FA59}" dt="2024-01-18T11:40:16.438" v="84" actId="1038"/>
          <ac:picMkLst>
            <pc:docMk/>
            <pc:sldMk cId="0" sldId="270"/>
            <ac:picMk id="9" creationId="{9513BD5A-101E-2D65-1FC3-2649A604BE89}"/>
          </ac:picMkLst>
        </pc:picChg>
        <pc:picChg chg="mod">
          <ac:chgData name="Audília de Agrela Pita" userId="ba27596b-395a-458f-8a03-ba32ec5276f9" providerId="ADAL" clId="{65B8075B-707A-41B6-B3D3-F1B10276FA59}" dt="2024-01-18T11:40:16.438" v="84" actId="1038"/>
          <ac:picMkLst>
            <pc:docMk/>
            <pc:sldMk cId="0" sldId="270"/>
            <ac:picMk id="10" creationId="{78DE62CE-E275-FEA6-B92E-34E2BB575BA6}"/>
          </ac:picMkLst>
        </pc:picChg>
        <pc:picChg chg="mod">
          <ac:chgData name="Audília de Agrela Pita" userId="ba27596b-395a-458f-8a03-ba32ec5276f9" providerId="ADAL" clId="{65B8075B-707A-41B6-B3D3-F1B10276FA59}" dt="2024-01-18T11:40:22.909" v="85" actId="14100"/>
          <ac:picMkLst>
            <pc:docMk/>
            <pc:sldMk cId="0" sldId="270"/>
            <ac:picMk id="229" creationId="{00000000-0000-0000-0000-000000000000}"/>
          </ac:picMkLst>
        </pc:picChg>
      </pc:sldChg>
      <pc:sldChg chg="addSp delSp modSp del mod">
        <pc:chgData name="Audília de Agrela Pita" userId="ba27596b-395a-458f-8a03-ba32ec5276f9" providerId="ADAL" clId="{65B8075B-707A-41B6-B3D3-F1B10276FA59}" dt="2024-01-19T10:00:21.719" v="266" actId="47"/>
        <pc:sldMkLst>
          <pc:docMk/>
          <pc:sldMk cId="0" sldId="271"/>
        </pc:sldMkLst>
        <pc:spChg chg="add mod">
          <ac:chgData name="Audília de Agrela Pita" userId="ba27596b-395a-458f-8a03-ba32ec5276f9" providerId="ADAL" clId="{65B8075B-707A-41B6-B3D3-F1B10276FA59}" dt="2024-01-19T10:00:13.749" v="265" actId="478"/>
          <ac:spMkLst>
            <pc:docMk/>
            <pc:sldMk cId="0" sldId="271"/>
            <ac:spMk id="7" creationId="{ABE31A36-0E67-891A-954E-025AC83CC625}"/>
          </ac:spMkLst>
        </pc:spChg>
        <pc:spChg chg="del mod">
          <ac:chgData name="Audília de Agrela Pita" userId="ba27596b-395a-458f-8a03-ba32ec5276f9" providerId="ADAL" clId="{65B8075B-707A-41B6-B3D3-F1B10276FA59}" dt="2024-01-19T10:00:13.749" v="265" actId="478"/>
          <ac:spMkLst>
            <pc:docMk/>
            <pc:sldMk cId="0" sldId="271"/>
            <ac:spMk id="235" creationId="{00000000-0000-0000-0000-000000000000}"/>
          </ac:spMkLst>
        </pc:spChg>
        <pc:spChg chg="mod">
          <ac:chgData name="Audília de Agrela Pita" userId="ba27596b-395a-458f-8a03-ba32ec5276f9" providerId="ADAL" clId="{65B8075B-707A-41B6-B3D3-F1B10276FA59}" dt="2024-01-18T11:43:04.538" v="130" actId="20577"/>
          <ac:spMkLst>
            <pc:docMk/>
            <pc:sldMk cId="0" sldId="271"/>
            <ac:spMk id="236" creationId="{00000000-0000-0000-0000-000000000000}"/>
          </ac:spMkLst>
        </pc:spChg>
      </pc:sldChg>
      <pc:sldChg chg="addSp modSp mod">
        <pc:chgData name="Audília de Agrela Pita" userId="ba27596b-395a-458f-8a03-ba32ec5276f9" providerId="ADAL" clId="{65B8075B-707A-41B6-B3D3-F1B10276FA59}" dt="2024-02-28T14:29:47.197" v="428" actId="20577"/>
        <pc:sldMkLst>
          <pc:docMk/>
          <pc:sldMk cId="0" sldId="272"/>
        </pc:sldMkLst>
        <pc:spChg chg="mod">
          <ac:chgData name="Audília de Agrela Pita" userId="ba27596b-395a-458f-8a03-ba32ec5276f9" providerId="ADAL" clId="{65B8075B-707A-41B6-B3D3-F1B10276FA59}" dt="2024-01-18T11:43:24.358" v="149" actId="1035"/>
          <ac:spMkLst>
            <pc:docMk/>
            <pc:sldMk cId="0" sldId="272"/>
            <ac:spMk id="3" creationId="{768E7DE8-6FB7-89EA-ABF7-454673586F1E}"/>
          </ac:spMkLst>
        </pc:spChg>
        <pc:spChg chg="add mod">
          <ac:chgData name="Audília de Agrela Pita" userId="ba27596b-395a-458f-8a03-ba32ec5276f9" providerId="ADAL" clId="{65B8075B-707A-41B6-B3D3-F1B10276FA59}" dt="2024-02-28T14:29:47.197" v="428" actId="20577"/>
          <ac:spMkLst>
            <pc:docMk/>
            <pc:sldMk cId="0" sldId="272"/>
            <ac:spMk id="8" creationId="{C5274105-A452-45C4-F48D-CBB843AA9227}"/>
          </ac:spMkLst>
        </pc:spChg>
        <pc:grpChg chg="add mod">
          <ac:chgData name="Audília de Agrela Pita" userId="ba27596b-395a-458f-8a03-ba32ec5276f9" providerId="ADAL" clId="{65B8075B-707A-41B6-B3D3-F1B10276FA59}" dt="2024-01-18T11:43:24.358" v="149" actId="1035"/>
          <ac:grpSpMkLst>
            <pc:docMk/>
            <pc:sldMk cId="0" sldId="272"/>
            <ac:grpSpMk id="2" creationId="{4F31671B-1111-98C9-4D1B-46B4EC5DB406}"/>
          </ac:grpSpMkLst>
        </pc:grpChg>
        <pc:grpChg chg="mod">
          <ac:chgData name="Audília de Agrela Pita" userId="ba27596b-395a-458f-8a03-ba32ec5276f9" providerId="ADAL" clId="{65B8075B-707A-41B6-B3D3-F1B10276FA59}" dt="2024-01-18T11:43:24.358" v="149" actId="1035"/>
          <ac:grpSpMkLst>
            <pc:docMk/>
            <pc:sldMk cId="0" sldId="272"/>
            <ac:grpSpMk id="4" creationId="{E22E6DF2-7622-A9DE-20A6-75FE4CF37074}"/>
          </ac:grpSpMkLst>
        </pc:grpChg>
        <pc:picChg chg="mod">
          <ac:chgData name="Audília de Agrela Pita" userId="ba27596b-395a-458f-8a03-ba32ec5276f9" providerId="ADAL" clId="{65B8075B-707A-41B6-B3D3-F1B10276FA59}" dt="2024-01-18T11:43:24.358" v="149" actId="1035"/>
          <ac:picMkLst>
            <pc:docMk/>
            <pc:sldMk cId="0" sldId="272"/>
            <ac:picMk id="5" creationId="{3F5D9DDA-4A28-403D-9E03-A0194410DE99}"/>
          </ac:picMkLst>
        </pc:picChg>
        <pc:picChg chg="mod">
          <ac:chgData name="Audília de Agrela Pita" userId="ba27596b-395a-458f-8a03-ba32ec5276f9" providerId="ADAL" clId="{65B8075B-707A-41B6-B3D3-F1B10276FA59}" dt="2024-01-18T11:43:24.358" v="149" actId="1035"/>
          <ac:picMkLst>
            <pc:docMk/>
            <pc:sldMk cId="0" sldId="272"/>
            <ac:picMk id="6" creationId="{AE49A9FF-501C-5A9A-A9BC-E8C9BDA4E959}"/>
          </ac:picMkLst>
        </pc:picChg>
      </pc:sldChg>
      <pc:sldChg chg="addSp modSp mod">
        <pc:chgData name="Audília de Agrela Pita" userId="ba27596b-395a-458f-8a03-ba32ec5276f9" providerId="ADAL" clId="{65B8075B-707A-41B6-B3D3-F1B10276FA59}" dt="2024-05-28T09:01:17.750" v="452" actId="179"/>
        <pc:sldMkLst>
          <pc:docMk/>
          <pc:sldMk cId="83834596" sldId="273"/>
        </pc:sldMkLst>
        <pc:spChg chg="mod">
          <ac:chgData name="Audília de Agrela Pita" userId="ba27596b-395a-458f-8a03-ba32ec5276f9" providerId="ADAL" clId="{65B8075B-707A-41B6-B3D3-F1B10276FA59}" dt="2024-01-18T11:36:52.878" v="22" actId="1036"/>
          <ac:spMkLst>
            <pc:docMk/>
            <pc:sldMk cId="83834596" sldId="273"/>
            <ac:spMk id="4" creationId="{6C473E78-FB6A-FD56-CFA3-9732952CEC23}"/>
          </ac:spMkLst>
        </pc:spChg>
        <pc:spChg chg="mod">
          <ac:chgData name="Audília de Agrela Pita" userId="ba27596b-395a-458f-8a03-ba32ec5276f9" providerId="ADAL" clId="{65B8075B-707A-41B6-B3D3-F1B10276FA59}" dt="2024-05-28T09:01:17.750" v="452" actId="179"/>
          <ac:spMkLst>
            <pc:docMk/>
            <pc:sldMk cId="83834596" sldId="273"/>
            <ac:spMk id="5" creationId="{00000000-0000-0000-0000-000000000000}"/>
          </ac:spMkLst>
        </pc:spChg>
        <pc:grpChg chg="add mod">
          <ac:chgData name="Audília de Agrela Pita" userId="ba27596b-395a-458f-8a03-ba32ec5276f9" providerId="ADAL" clId="{65B8075B-707A-41B6-B3D3-F1B10276FA59}" dt="2024-01-18T11:36:52.878" v="22" actId="1036"/>
          <ac:grpSpMkLst>
            <pc:docMk/>
            <pc:sldMk cId="83834596" sldId="273"/>
            <ac:grpSpMk id="3" creationId="{CB8B3473-B02C-F51B-E265-E7307A831EBF}"/>
          </ac:grpSpMkLst>
        </pc:grpChg>
        <pc:grpChg chg="mod">
          <ac:chgData name="Audília de Agrela Pita" userId="ba27596b-395a-458f-8a03-ba32ec5276f9" providerId="ADAL" clId="{65B8075B-707A-41B6-B3D3-F1B10276FA59}" dt="2024-01-18T11:36:52.878" v="22" actId="1036"/>
          <ac:grpSpMkLst>
            <pc:docMk/>
            <pc:sldMk cId="83834596" sldId="273"/>
            <ac:grpSpMk id="10" creationId="{7A5EFC57-DB80-022E-9955-A072828162E4}"/>
          </ac:grpSpMkLst>
        </pc:grpChg>
        <pc:picChg chg="mod">
          <ac:chgData name="Audília de Agrela Pita" userId="ba27596b-395a-458f-8a03-ba32ec5276f9" providerId="ADAL" clId="{65B8075B-707A-41B6-B3D3-F1B10276FA59}" dt="2024-01-18T11:36:52.878" v="22" actId="1036"/>
          <ac:picMkLst>
            <pc:docMk/>
            <pc:sldMk cId="83834596" sldId="273"/>
            <ac:picMk id="11" creationId="{A1B035C5-1155-246C-7309-5E7F6853C049}"/>
          </ac:picMkLst>
        </pc:picChg>
        <pc:picChg chg="mod">
          <ac:chgData name="Audília de Agrela Pita" userId="ba27596b-395a-458f-8a03-ba32ec5276f9" providerId="ADAL" clId="{65B8075B-707A-41B6-B3D3-F1B10276FA59}" dt="2024-01-18T11:36:52.878" v="22" actId="1036"/>
          <ac:picMkLst>
            <pc:docMk/>
            <pc:sldMk cId="83834596" sldId="273"/>
            <ac:picMk id="12" creationId="{5057FA76-BCBB-DA10-FCC1-879261327192}"/>
          </ac:picMkLst>
        </pc:picChg>
      </pc:sldChg>
      <pc:sldChg chg="modSp mod">
        <pc:chgData name="Audília de Agrela Pita" userId="ba27596b-395a-458f-8a03-ba32ec5276f9" providerId="ADAL" clId="{65B8075B-707A-41B6-B3D3-F1B10276FA59}" dt="2024-05-28T08:59:07.700" v="440" actId="20577"/>
        <pc:sldMkLst>
          <pc:docMk/>
          <pc:sldMk cId="2642509415" sldId="274"/>
        </pc:sldMkLst>
        <pc:spChg chg="mod">
          <ac:chgData name="Audília de Agrela Pita" userId="ba27596b-395a-458f-8a03-ba32ec5276f9" providerId="ADAL" clId="{65B8075B-707A-41B6-B3D3-F1B10276FA59}" dt="2024-05-28T08:59:07.700" v="440" actId="20577"/>
          <ac:spMkLst>
            <pc:docMk/>
            <pc:sldMk cId="2642509415" sldId="274"/>
            <ac:spMk id="199" creationId="{00000000-0000-0000-0000-000000000000}"/>
          </ac:spMkLst>
        </pc:spChg>
      </pc:sldChg>
      <pc:sldChg chg="modSp add mod">
        <pc:chgData name="Audília de Agrela Pita" userId="ba27596b-395a-458f-8a03-ba32ec5276f9" providerId="ADAL" clId="{65B8075B-707A-41B6-B3D3-F1B10276FA59}" dt="2024-05-28T09:04:56.773" v="527" actId="12"/>
        <pc:sldMkLst>
          <pc:docMk/>
          <pc:sldMk cId="63451256" sldId="276"/>
        </pc:sldMkLst>
        <pc:spChg chg="mod">
          <ac:chgData name="Audília de Agrela Pita" userId="ba27596b-395a-458f-8a03-ba32ec5276f9" providerId="ADAL" clId="{65B8075B-707A-41B6-B3D3-F1B10276FA59}" dt="2024-05-28T09:04:56.773" v="527" actId="12"/>
          <ac:spMkLst>
            <pc:docMk/>
            <pc:sldMk cId="63451256" sldId="276"/>
            <ac:spMk id="236" creationId="{00000000-0000-0000-0000-000000000000}"/>
          </ac:spMkLst>
        </pc:spChg>
      </pc:sldChg>
      <pc:sldChg chg="addSp delSp modSp add mod">
        <pc:chgData name="Audília de Agrela Pita" userId="ba27596b-395a-458f-8a03-ba32ec5276f9" providerId="ADAL" clId="{65B8075B-707A-41B6-B3D3-F1B10276FA59}" dt="2024-01-19T10:10:10.486" v="390" actId="1076"/>
        <pc:sldMkLst>
          <pc:docMk/>
          <pc:sldMk cId="2770034153" sldId="277"/>
        </pc:sldMkLst>
        <pc:spChg chg="mod">
          <ac:chgData name="Audília de Agrela Pita" userId="ba27596b-395a-458f-8a03-ba32ec5276f9" providerId="ADAL" clId="{65B8075B-707A-41B6-B3D3-F1B10276FA59}" dt="2024-01-19T10:10:07.534" v="389" actId="1076"/>
          <ac:spMkLst>
            <pc:docMk/>
            <pc:sldMk cId="2770034153" sldId="277"/>
            <ac:spMk id="230" creationId="{00000000-0000-0000-0000-000000000000}"/>
          </ac:spMkLst>
        </pc:spChg>
        <pc:picChg chg="add mod">
          <ac:chgData name="Audília de Agrela Pita" userId="ba27596b-395a-458f-8a03-ba32ec5276f9" providerId="ADAL" clId="{65B8075B-707A-41B6-B3D3-F1B10276FA59}" dt="2024-01-19T10:10:10.486" v="390" actId="1076"/>
          <ac:picMkLst>
            <pc:docMk/>
            <pc:sldMk cId="2770034153" sldId="277"/>
            <ac:picMk id="5" creationId="{B405F513-2D95-13F7-51A6-DB1589C76D0F}"/>
          </ac:picMkLst>
        </pc:picChg>
        <pc:picChg chg="del">
          <ac:chgData name="Audília de Agrela Pita" userId="ba27596b-395a-458f-8a03-ba32ec5276f9" providerId="ADAL" clId="{65B8075B-707A-41B6-B3D3-F1B10276FA59}" dt="2024-01-19T10:08:53.629" v="268" actId="478"/>
          <ac:picMkLst>
            <pc:docMk/>
            <pc:sldMk cId="2770034153" sldId="277"/>
            <ac:picMk id="229" creationId="{00000000-0000-0000-0000-000000000000}"/>
          </ac:picMkLst>
        </pc:pic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hyperlink" Target="http://www.makecode.microbit.org/" TargetMode="External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kecode.microbit.org/" TargetMode="External"/><Relationship Id="rId2" Type="http://schemas.openxmlformats.org/officeDocument/2006/relationships/image" Target="../media/image13.svg"/><Relationship Id="rId1" Type="http://schemas.openxmlformats.org/officeDocument/2006/relationships/image" Target="../media/image12.png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23AD5B0-A6C7-4343-87B3-001BD5D4B2FC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7C7FD9E-0784-4940-8D42-D4DF16C74C6B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pt-PT" sz="2200" dirty="0"/>
            <a:t>Explicar a funcionalidade dos botões e sensores no Micro:bit.</a:t>
          </a:r>
          <a:endParaRPr lang="en-US" sz="2200" dirty="0"/>
        </a:p>
      </dgm:t>
    </dgm:pt>
    <dgm:pt modelId="{BB1E5DEC-C3AC-4646-ACAA-554CD82A6208}" type="parTrans" cxnId="{06F3DC20-10CD-4DB3-8FA0-5C1B4932E2C9}">
      <dgm:prSet/>
      <dgm:spPr/>
      <dgm:t>
        <a:bodyPr/>
        <a:lstStyle/>
        <a:p>
          <a:endParaRPr lang="en-US"/>
        </a:p>
      </dgm:t>
    </dgm:pt>
    <dgm:pt modelId="{D4D999D9-3F86-4AB6-821C-27BDC9558D78}" type="sibTrans" cxnId="{06F3DC20-10CD-4DB3-8FA0-5C1B4932E2C9}">
      <dgm:prSet/>
      <dgm:spPr/>
      <dgm:t>
        <a:bodyPr/>
        <a:lstStyle/>
        <a:p>
          <a:endParaRPr lang="en-US"/>
        </a:p>
      </dgm:t>
    </dgm:pt>
    <dgm:pt modelId="{84ED154F-208C-4F0F-9B8C-3176DD83BD86}">
      <dgm:prSet/>
      <dgm:spPr/>
      <dgm:t>
        <a:bodyPr/>
        <a:lstStyle/>
        <a:p>
          <a:pPr>
            <a:lnSpc>
              <a:spcPct val="100000"/>
            </a:lnSpc>
          </a:pPr>
          <a:r>
            <a:rPr lang="pt-PT" dirty="0"/>
            <a:t>Programar sensores e botões usando o editor </a:t>
          </a:r>
          <a:r>
            <a:rPr lang="pt-PT" dirty="0" err="1"/>
            <a:t>MakeCode</a:t>
          </a:r>
          <a:r>
            <a:rPr lang="pt-PT" dirty="0"/>
            <a:t>.</a:t>
          </a:r>
          <a:endParaRPr lang="en-US" dirty="0"/>
        </a:p>
      </dgm:t>
    </dgm:pt>
    <dgm:pt modelId="{C67250FC-2938-416B-AE00-02119AF4B1D2}" type="parTrans" cxnId="{DF5F06D9-4EC8-47F9-9428-E623EEFC3548}">
      <dgm:prSet/>
      <dgm:spPr/>
      <dgm:t>
        <a:bodyPr/>
        <a:lstStyle/>
        <a:p>
          <a:endParaRPr lang="en-US"/>
        </a:p>
      </dgm:t>
    </dgm:pt>
    <dgm:pt modelId="{680A5304-1C86-4B23-A32B-5C8D8CF68282}" type="sibTrans" cxnId="{DF5F06D9-4EC8-47F9-9428-E623EEFC3548}">
      <dgm:prSet/>
      <dgm:spPr/>
      <dgm:t>
        <a:bodyPr/>
        <a:lstStyle/>
        <a:p>
          <a:endParaRPr lang="en-US"/>
        </a:p>
      </dgm:t>
    </dgm:pt>
    <dgm:pt modelId="{4F6A31B0-BFB3-40E9-9032-68B05A46D6A7}">
      <dgm:prSet/>
      <dgm:spPr/>
      <dgm:t>
        <a:bodyPr/>
        <a:lstStyle/>
        <a:p>
          <a:pPr>
            <a:lnSpc>
              <a:spcPct val="100000"/>
            </a:lnSpc>
          </a:pPr>
          <a:r>
            <a:rPr lang="pt-PT" dirty="0"/>
            <a:t>Armazenar dados com variáveis usando o editor </a:t>
          </a:r>
          <a:r>
            <a:rPr lang="pt-PT" dirty="0" err="1"/>
            <a:t>MakeCode</a:t>
          </a:r>
          <a:r>
            <a:rPr lang="pt-PT" dirty="0"/>
            <a:t>.</a:t>
          </a:r>
          <a:endParaRPr lang="en-US" dirty="0"/>
        </a:p>
      </dgm:t>
    </dgm:pt>
    <dgm:pt modelId="{B0A7B4C5-6404-4DA8-9565-4030AA38983C}" type="parTrans" cxnId="{C764B0A2-1CB7-426F-B4F5-A0B0BF2D3219}">
      <dgm:prSet/>
      <dgm:spPr/>
      <dgm:t>
        <a:bodyPr/>
        <a:lstStyle/>
        <a:p>
          <a:endParaRPr lang="en-US"/>
        </a:p>
      </dgm:t>
    </dgm:pt>
    <dgm:pt modelId="{08D3E6C6-89D5-4917-B922-19A1D94F3DD8}" type="sibTrans" cxnId="{C764B0A2-1CB7-426F-B4F5-A0B0BF2D3219}">
      <dgm:prSet/>
      <dgm:spPr/>
      <dgm:t>
        <a:bodyPr/>
        <a:lstStyle/>
        <a:p>
          <a:endParaRPr lang="en-US"/>
        </a:p>
      </dgm:t>
    </dgm:pt>
    <dgm:pt modelId="{AC390B8F-9827-4D6C-8B9C-7227BFA3AE44}" type="pres">
      <dgm:prSet presAssocID="{723AD5B0-A6C7-4343-87B3-001BD5D4B2FC}" presName="root" presStyleCnt="0">
        <dgm:presLayoutVars>
          <dgm:dir/>
          <dgm:resizeHandles val="exact"/>
        </dgm:presLayoutVars>
      </dgm:prSet>
      <dgm:spPr/>
    </dgm:pt>
    <dgm:pt modelId="{5AD68F97-4E89-4D2E-93D0-2D0C31E11959}" type="pres">
      <dgm:prSet presAssocID="{07C7FD9E-0784-4940-8D42-D4DF16C74C6B}" presName="compNode" presStyleCnt="0"/>
      <dgm:spPr/>
    </dgm:pt>
    <dgm:pt modelId="{11F55774-6989-4412-95E6-AEAA31B764F9}" type="pres">
      <dgm:prSet presAssocID="{07C7FD9E-0784-4940-8D42-D4DF16C74C6B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rocessor"/>
        </a:ext>
      </dgm:extLst>
    </dgm:pt>
    <dgm:pt modelId="{BB85EC9C-F75C-4B60-8D35-227A5DE6E8C5}" type="pres">
      <dgm:prSet presAssocID="{07C7FD9E-0784-4940-8D42-D4DF16C74C6B}" presName="spaceRect" presStyleCnt="0"/>
      <dgm:spPr/>
    </dgm:pt>
    <dgm:pt modelId="{B0F46C46-54AB-4B40-BF36-4752FB110B3E}" type="pres">
      <dgm:prSet presAssocID="{07C7FD9E-0784-4940-8D42-D4DF16C74C6B}" presName="textRect" presStyleLbl="revTx" presStyleIdx="0" presStyleCnt="3">
        <dgm:presLayoutVars>
          <dgm:chMax val="1"/>
          <dgm:chPref val="1"/>
        </dgm:presLayoutVars>
      </dgm:prSet>
      <dgm:spPr/>
    </dgm:pt>
    <dgm:pt modelId="{A0B448A3-F135-41BE-B8B1-7201B1A794A4}" type="pres">
      <dgm:prSet presAssocID="{D4D999D9-3F86-4AB6-821C-27BDC9558D78}" presName="sibTrans" presStyleCnt="0"/>
      <dgm:spPr/>
    </dgm:pt>
    <dgm:pt modelId="{011F47A0-4A4D-4776-A650-08B19CD6CEEA}" type="pres">
      <dgm:prSet presAssocID="{84ED154F-208C-4F0F-9B8C-3176DD83BD86}" presName="compNode" presStyleCnt="0"/>
      <dgm:spPr/>
    </dgm:pt>
    <dgm:pt modelId="{2DC6FABD-7AA3-495C-90D4-6F3501740798}" type="pres">
      <dgm:prSet presAssocID="{84ED154F-208C-4F0F-9B8C-3176DD83BD86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odcast"/>
        </a:ext>
      </dgm:extLst>
    </dgm:pt>
    <dgm:pt modelId="{B4C93ADB-2DB7-41CD-B824-392E71051B47}" type="pres">
      <dgm:prSet presAssocID="{84ED154F-208C-4F0F-9B8C-3176DD83BD86}" presName="spaceRect" presStyleCnt="0"/>
      <dgm:spPr/>
    </dgm:pt>
    <dgm:pt modelId="{E5BF9C75-1407-4805-A709-89833BB147A5}" type="pres">
      <dgm:prSet presAssocID="{84ED154F-208C-4F0F-9B8C-3176DD83BD86}" presName="textRect" presStyleLbl="revTx" presStyleIdx="1" presStyleCnt="3">
        <dgm:presLayoutVars>
          <dgm:chMax val="1"/>
          <dgm:chPref val="1"/>
        </dgm:presLayoutVars>
      </dgm:prSet>
      <dgm:spPr/>
    </dgm:pt>
    <dgm:pt modelId="{F48581F6-FE40-42FB-B86C-9365055D4140}" type="pres">
      <dgm:prSet presAssocID="{680A5304-1C86-4B23-A32B-5C8D8CF68282}" presName="sibTrans" presStyleCnt="0"/>
      <dgm:spPr/>
    </dgm:pt>
    <dgm:pt modelId="{192FEC51-C13C-4AAF-A1DF-216823285B65}" type="pres">
      <dgm:prSet presAssocID="{4F6A31B0-BFB3-40E9-9032-68B05A46D6A7}" presName="compNode" presStyleCnt="0"/>
      <dgm:spPr/>
    </dgm:pt>
    <dgm:pt modelId="{F22BA861-9D9D-4485-B1E7-466025D4057F}" type="pres">
      <dgm:prSet presAssocID="{4F6A31B0-BFB3-40E9-9032-68B05A46D6A7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Newspaper"/>
        </a:ext>
      </dgm:extLst>
    </dgm:pt>
    <dgm:pt modelId="{A4B3EEFE-C496-4D04-AD0C-A02E5F3DCB47}" type="pres">
      <dgm:prSet presAssocID="{4F6A31B0-BFB3-40E9-9032-68B05A46D6A7}" presName="spaceRect" presStyleCnt="0"/>
      <dgm:spPr/>
    </dgm:pt>
    <dgm:pt modelId="{83AFA4FC-B572-4445-B9DB-1D3601CE5B13}" type="pres">
      <dgm:prSet presAssocID="{4F6A31B0-BFB3-40E9-9032-68B05A46D6A7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06F3DC20-10CD-4DB3-8FA0-5C1B4932E2C9}" srcId="{723AD5B0-A6C7-4343-87B3-001BD5D4B2FC}" destId="{07C7FD9E-0784-4940-8D42-D4DF16C74C6B}" srcOrd="0" destOrd="0" parTransId="{BB1E5DEC-C3AC-4646-ACAA-554CD82A6208}" sibTransId="{D4D999D9-3F86-4AB6-821C-27BDC9558D78}"/>
    <dgm:cxn modelId="{00420042-7C02-4EF4-BF82-212272FD7522}" type="presOf" srcId="{723AD5B0-A6C7-4343-87B3-001BD5D4B2FC}" destId="{AC390B8F-9827-4D6C-8B9C-7227BFA3AE44}" srcOrd="0" destOrd="0" presId="urn:microsoft.com/office/officeart/2018/2/layout/IconLabelList"/>
    <dgm:cxn modelId="{ABABF063-A45D-4A9E-A40B-14AE5D171112}" type="presOf" srcId="{07C7FD9E-0784-4940-8D42-D4DF16C74C6B}" destId="{B0F46C46-54AB-4B40-BF36-4752FB110B3E}" srcOrd="0" destOrd="0" presId="urn:microsoft.com/office/officeart/2018/2/layout/IconLabelList"/>
    <dgm:cxn modelId="{C730A48E-0533-4343-B7DA-A9F23C4EE52D}" type="presOf" srcId="{4F6A31B0-BFB3-40E9-9032-68B05A46D6A7}" destId="{83AFA4FC-B572-4445-B9DB-1D3601CE5B13}" srcOrd="0" destOrd="0" presId="urn:microsoft.com/office/officeart/2018/2/layout/IconLabelList"/>
    <dgm:cxn modelId="{DBB35196-BD86-46E5-ABDA-296E4E34E2A3}" type="presOf" srcId="{84ED154F-208C-4F0F-9B8C-3176DD83BD86}" destId="{E5BF9C75-1407-4805-A709-89833BB147A5}" srcOrd="0" destOrd="0" presId="urn:microsoft.com/office/officeart/2018/2/layout/IconLabelList"/>
    <dgm:cxn modelId="{C764B0A2-1CB7-426F-B4F5-A0B0BF2D3219}" srcId="{723AD5B0-A6C7-4343-87B3-001BD5D4B2FC}" destId="{4F6A31B0-BFB3-40E9-9032-68B05A46D6A7}" srcOrd="2" destOrd="0" parTransId="{B0A7B4C5-6404-4DA8-9565-4030AA38983C}" sibTransId="{08D3E6C6-89D5-4917-B922-19A1D94F3DD8}"/>
    <dgm:cxn modelId="{DF5F06D9-4EC8-47F9-9428-E623EEFC3548}" srcId="{723AD5B0-A6C7-4343-87B3-001BD5D4B2FC}" destId="{84ED154F-208C-4F0F-9B8C-3176DD83BD86}" srcOrd="1" destOrd="0" parTransId="{C67250FC-2938-416B-AE00-02119AF4B1D2}" sibTransId="{680A5304-1C86-4B23-A32B-5C8D8CF68282}"/>
    <dgm:cxn modelId="{94CF5F2B-6950-450C-A4A1-80AA5454719C}" type="presParOf" srcId="{AC390B8F-9827-4D6C-8B9C-7227BFA3AE44}" destId="{5AD68F97-4E89-4D2E-93D0-2D0C31E11959}" srcOrd="0" destOrd="0" presId="urn:microsoft.com/office/officeart/2018/2/layout/IconLabelList"/>
    <dgm:cxn modelId="{91A8F2DE-1E3D-4294-8CAB-0387E79F96B6}" type="presParOf" srcId="{5AD68F97-4E89-4D2E-93D0-2D0C31E11959}" destId="{11F55774-6989-4412-95E6-AEAA31B764F9}" srcOrd="0" destOrd="0" presId="urn:microsoft.com/office/officeart/2018/2/layout/IconLabelList"/>
    <dgm:cxn modelId="{7A97D5B9-D0BB-46A2-997E-5ECD9E571EDE}" type="presParOf" srcId="{5AD68F97-4E89-4D2E-93D0-2D0C31E11959}" destId="{BB85EC9C-F75C-4B60-8D35-227A5DE6E8C5}" srcOrd="1" destOrd="0" presId="urn:microsoft.com/office/officeart/2018/2/layout/IconLabelList"/>
    <dgm:cxn modelId="{B5048A26-FF52-48BE-A5C6-69E75B152E1B}" type="presParOf" srcId="{5AD68F97-4E89-4D2E-93D0-2D0C31E11959}" destId="{B0F46C46-54AB-4B40-BF36-4752FB110B3E}" srcOrd="2" destOrd="0" presId="urn:microsoft.com/office/officeart/2018/2/layout/IconLabelList"/>
    <dgm:cxn modelId="{BDD34CA1-1CDC-4150-B5B6-CBA697861D87}" type="presParOf" srcId="{AC390B8F-9827-4D6C-8B9C-7227BFA3AE44}" destId="{A0B448A3-F135-41BE-B8B1-7201B1A794A4}" srcOrd="1" destOrd="0" presId="urn:microsoft.com/office/officeart/2018/2/layout/IconLabelList"/>
    <dgm:cxn modelId="{8E4159E4-2604-4487-BA09-D4A32EB32B7C}" type="presParOf" srcId="{AC390B8F-9827-4D6C-8B9C-7227BFA3AE44}" destId="{011F47A0-4A4D-4776-A650-08B19CD6CEEA}" srcOrd="2" destOrd="0" presId="urn:microsoft.com/office/officeart/2018/2/layout/IconLabelList"/>
    <dgm:cxn modelId="{4505F962-93A0-432A-B8DF-803D309BA99E}" type="presParOf" srcId="{011F47A0-4A4D-4776-A650-08B19CD6CEEA}" destId="{2DC6FABD-7AA3-495C-90D4-6F3501740798}" srcOrd="0" destOrd="0" presId="urn:microsoft.com/office/officeart/2018/2/layout/IconLabelList"/>
    <dgm:cxn modelId="{B4227FD0-12F5-46FF-AA4B-E42560684368}" type="presParOf" srcId="{011F47A0-4A4D-4776-A650-08B19CD6CEEA}" destId="{B4C93ADB-2DB7-41CD-B824-392E71051B47}" srcOrd="1" destOrd="0" presId="urn:microsoft.com/office/officeart/2018/2/layout/IconLabelList"/>
    <dgm:cxn modelId="{B782C590-0A4E-4E75-9CAD-5682519F4660}" type="presParOf" srcId="{011F47A0-4A4D-4776-A650-08B19CD6CEEA}" destId="{E5BF9C75-1407-4805-A709-89833BB147A5}" srcOrd="2" destOrd="0" presId="urn:microsoft.com/office/officeart/2018/2/layout/IconLabelList"/>
    <dgm:cxn modelId="{FCA6F2A5-14D8-44FE-BD36-1A13FF465BCA}" type="presParOf" srcId="{AC390B8F-9827-4D6C-8B9C-7227BFA3AE44}" destId="{F48581F6-FE40-42FB-B86C-9365055D4140}" srcOrd="3" destOrd="0" presId="urn:microsoft.com/office/officeart/2018/2/layout/IconLabelList"/>
    <dgm:cxn modelId="{05057344-2944-4C26-B9A5-BCC6F5CCF1DA}" type="presParOf" srcId="{AC390B8F-9827-4D6C-8B9C-7227BFA3AE44}" destId="{192FEC51-C13C-4AAF-A1DF-216823285B65}" srcOrd="4" destOrd="0" presId="urn:microsoft.com/office/officeart/2018/2/layout/IconLabelList"/>
    <dgm:cxn modelId="{F07EBA28-5976-4B91-AF48-54E4F4F6C95E}" type="presParOf" srcId="{192FEC51-C13C-4AAF-A1DF-216823285B65}" destId="{F22BA861-9D9D-4485-B1E7-466025D4057F}" srcOrd="0" destOrd="0" presId="urn:microsoft.com/office/officeart/2018/2/layout/IconLabelList"/>
    <dgm:cxn modelId="{7DD6AF12-ACFE-48E1-92B5-5328EDCDC2D8}" type="presParOf" srcId="{192FEC51-C13C-4AAF-A1DF-216823285B65}" destId="{A4B3EEFE-C496-4D04-AD0C-A02E5F3DCB47}" srcOrd="1" destOrd="0" presId="urn:microsoft.com/office/officeart/2018/2/layout/IconLabelList"/>
    <dgm:cxn modelId="{7EFCCF69-D51D-42DA-9B1B-C64E0411DC5C}" type="presParOf" srcId="{192FEC51-C13C-4AAF-A1DF-216823285B65}" destId="{83AFA4FC-B572-4445-B9DB-1D3601CE5B13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107D3F5-6BA3-4FA7-B958-9375FC118721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2F40576E-3FB7-4DFA-A555-5A9F6B4D85B8}">
      <dgm:prSet custT="1"/>
      <dgm:spPr/>
      <dgm:t>
        <a:bodyPr/>
        <a:lstStyle/>
        <a:p>
          <a:r>
            <a:rPr lang="pt-BR" sz="2400" dirty="0"/>
            <a:t>Usaremos o ambiente de programação MakeCode – </a:t>
          </a:r>
          <a:r>
            <a:rPr lang="pt-BR" sz="2400" dirty="0">
              <a:hlinkClick xmlns:r="http://schemas.openxmlformats.org/officeDocument/2006/relationships" r:id="rId1"/>
            </a:rPr>
            <a:t>www.makecode.microbit.org</a:t>
          </a:r>
          <a:endParaRPr lang="en-US" sz="2400" dirty="0"/>
        </a:p>
      </dgm:t>
    </dgm:pt>
    <dgm:pt modelId="{6BE5C476-36FC-4160-BE82-09CC011B7153}" type="parTrans" cxnId="{8914CCAF-FE1D-424F-A28A-0D3637016232}">
      <dgm:prSet/>
      <dgm:spPr/>
      <dgm:t>
        <a:bodyPr/>
        <a:lstStyle/>
        <a:p>
          <a:endParaRPr lang="en-US"/>
        </a:p>
      </dgm:t>
    </dgm:pt>
    <dgm:pt modelId="{EE22FA52-4A74-4F56-BFD2-2AE5BA9B07E3}" type="sibTrans" cxnId="{8914CCAF-FE1D-424F-A28A-0D3637016232}">
      <dgm:prSet/>
      <dgm:spPr/>
      <dgm:t>
        <a:bodyPr/>
        <a:lstStyle/>
        <a:p>
          <a:endParaRPr lang="en-US"/>
        </a:p>
      </dgm:t>
    </dgm:pt>
    <dgm:pt modelId="{5E8D6697-8C42-4207-A638-150B1DC6B7F4}">
      <dgm:prSet custT="1"/>
      <dgm:spPr/>
      <dgm:t>
        <a:bodyPr/>
        <a:lstStyle/>
        <a:p>
          <a:r>
            <a:rPr lang="pt-BR" sz="2200" dirty="0"/>
            <a:t>Para:</a:t>
          </a:r>
          <a:br>
            <a:rPr lang="pt-BR" sz="2200" dirty="0"/>
          </a:br>
          <a:r>
            <a:rPr lang="pt-BR" sz="2200" dirty="0"/>
            <a:t>- Criar de um novo projeto</a:t>
          </a:r>
          <a:br>
            <a:rPr lang="pt-BR" sz="2200" dirty="0"/>
          </a:br>
          <a:r>
            <a:rPr lang="pt-BR" sz="2200" dirty="0"/>
            <a:t>- Colocar os blocos "mostrar ícone" na área de programação</a:t>
          </a:r>
          <a:br>
            <a:rPr lang="pt-BR" sz="2200" dirty="0"/>
          </a:br>
          <a:r>
            <a:rPr lang="pt-BR" sz="2200" dirty="0"/>
            <a:t>- Descarregar o programa</a:t>
          </a:r>
          <a:br>
            <a:rPr lang="pt-BR" sz="2200" dirty="0"/>
          </a:br>
          <a:r>
            <a:rPr lang="pt-BR" sz="2200" dirty="0"/>
            <a:t>- Transferir o arquivo de programa para Micro:bit.</a:t>
          </a:r>
          <a:endParaRPr lang="en-US" sz="2200" dirty="0"/>
        </a:p>
      </dgm:t>
    </dgm:pt>
    <dgm:pt modelId="{3A9B87E0-9C47-4772-80F3-1183673CA472}" type="parTrans" cxnId="{9EB07622-BD34-4189-B52F-BBE555941344}">
      <dgm:prSet/>
      <dgm:spPr/>
      <dgm:t>
        <a:bodyPr/>
        <a:lstStyle/>
        <a:p>
          <a:endParaRPr lang="en-US"/>
        </a:p>
      </dgm:t>
    </dgm:pt>
    <dgm:pt modelId="{E8117E3E-5C37-42B1-A295-E96891F88803}" type="sibTrans" cxnId="{9EB07622-BD34-4189-B52F-BBE555941344}">
      <dgm:prSet/>
      <dgm:spPr/>
      <dgm:t>
        <a:bodyPr/>
        <a:lstStyle/>
        <a:p>
          <a:endParaRPr lang="en-US"/>
        </a:p>
      </dgm:t>
    </dgm:pt>
    <dgm:pt modelId="{C8806E65-634E-44B0-BBD2-E44C2F1EE0D7}" type="pres">
      <dgm:prSet presAssocID="{4107D3F5-6BA3-4FA7-B958-9375FC118721}" presName="root" presStyleCnt="0">
        <dgm:presLayoutVars>
          <dgm:dir/>
          <dgm:resizeHandles val="exact"/>
        </dgm:presLayoutVars>
      </dgm:prSet>
      <dgm:spPr/>
    </dgm:pt>
    <dgm:pt modelId="{470D2FA9-850F-42CD-85C8-22ACD20C15EF}" type="pres">
      <dgm:prSet presAssocID="{2F40576E-3FB7-4DFA-A555-5A9F6B4D85B8}" presName="compNode" presStyleCnt="0"/>
      <dgm:spPr/>
    </dgm:pt>
    <dgm:pt modelId="{5B1DC99D-6E2A-49C8-BF3C-ED2A3E05F5AC}" type="pres">
      <dgm:prSet presAssocID="{2F40576E-3FB7-4DFA-A555-5A9F6B4D85B8}" presName="bgRect" presStyleLbl="bgShp" presStyleIdx="0" presStyleCnt="2" custScaleY="219811"/>
      <dgm:spPr/>
    </dgm:pt>
    <dgm:pt modelId="{0AB3E906-33C8-406A-80B8-4ECACDE4A340}" type="pres">
      <dgm:prSet presAssocID="{2F40576E-3FB7-4DFA-A555-5A9F6B4D85B8}" presName="iconRect" presStyleLbl="node1" presStyleIdx="0" presStyleCnt="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ocessor"/>
        </a:ext>
      </dgm:extLst>
    </dgm:pt>
    <dgm:pt modelId="{28E812C1-A35C-4B7A-B661-7D2D6C253EBC}" type="pres">
      <dgm:prSet presAssocID="{2F40576E-3FB7-4DFA-A555-5A9F6B4D85B8}" presName="spaceRect" presStyleCnt="0"/>
      <dgm:spPr/>
    </dgm:pt>
    <dgm:pt modelId="{189BD2D7-EC71-424F-B45F-88C06103056A}" type="pres">
      <dgm:prSet presAssocID="{2F40576E-3FB7-4DFA-A555-5A9F6B4D85B8}" presName="parTx" presStyleLbl="revTx" presStyleIdx="0" presStyleCnt="2" custLinFactNeighborX="-1471" custLinFactNeighborY="-25920">
        <dgm:presLayoutVars>
          <dgm:chMax val="0"/>
          <dgm:chPref val="0"/>
        </dgm:presLayoutVars>
      </dgm:prSet>
      <dgm:spPr/>
    </dgm:pt>
    <dgm:pt modelId="{E4223FBF-5402-4D2F-868A-ED7E1DC1A9E5}" type="pres">
      <dgm:prSet presAssocID="{EE22FA52-4A74-4F56-BFD2-2AE5BA9B07E3}" presName="sibTrans" presStyleCnt="0"/>
      <dgm:spPr/>
    </dgm:pt>
    <dgm:pt modelId="{7AE382AD-51FA-4A64-949F-3F460166546B}" type="pres">
      <dgm:prSet presAssocID="{5E8D6697-8C42-4207-A638-150B1DC6B7F4}" presName="compNode" presStyleCnt="0"/>
      <dgm:spPr/>
    </dgm:pt>
    <dgm:pt modelId="{9169A958-3A3B-4BF6-8581-1052B0A1874B}" type="pres">
      <dgm:prSet presAssocID="{5E8D6697-8C42-4207-A638-150B1DC6B7F4}" presName="bgRect" presStyleLbl="bgShp" presStyleIdx="1" presStyleCnt="2" custScaleY="184130" custLinFactNeighborY="-22699"/>
      <dgm:spPr/>
    </dgm:pt>
    <dgm:pt modelId="{B00A45FB-1909-4F91-B482-25D30AA7EB15}" type="pres">
      <dgm:prSet presAssocID="{5E8D6697-8C42-4207-A638-150B1DC6B7F4}" presName="iconRect" presStyleLbl="node1" presStyleIdx="1" presStyleCnt="2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ining Tools"/>
        </a:ext>
      </dgm:extLst>
    </dgm:pt>
    <dgm:pt modelId="{AEE1F187-4B15-450A-B977-707CD696B882}" type="pres">
      <dgm:prSet presAssocID="{5E8D6697-8C42-4207-A638-150B1DC6B7F4}" presName="spaceRect" presStyleCnt="0"/>
      <dgm:spPr/>
    </dgm:pt>
    <dgm:pt modelId="{A9C44624-EDD7-49D4-B04E-7167D8B03EAF}" type="pres">
      <dgm:prSet presAssocID="{5E8D6697-8C42-4207-A638-150B1DC6B7F4}" presName="parTx" presStyleLbl="revTx" presStyleIdx="1" presStyleCnt="2" custLinFactNeighborX="-1689" custLinFactNeighborY="-33142">
        <dgm:presLayoutVars>
          <dgm:chMax val="0"/>
          <dgm:chPref val="0"/>
        </dgm:presLayoutVars>
      </dgm:prSet>
      <dgm:spPr/>
    </dgm:pt>
  </dgm:ptLst>
  <dgm:cxnLst>
    <dgm:cxn modelId="{9EB07622-BD34-4189-B52F-BBE555941344}" srcId="{4107D3F5-6BA3-4FA7-B958-9375FC118721}" destId="{5E8D6697-8C42-4207-A638-150B1DC6B7F4}" srcOrd="1" destOrd="0" parTransId="{3A9B87E0-9C47-4772-80F3-1183673CA472}" sibTransId="{E8117E3E-5C37-42B1-A295-E96891F88803}"/>
    <dgm:cxn modelId="{D1392D9A-73AD-4226-A29E-A3EE645E8DCA}" type="presOf" srcId="{5E8D6697-8C42-4207-A638-150B1DC6B7F4}" destId="{A9C44624-EDD7-49D4-B04E-7167D8B03EAF}" srcOrd="0" destOrd="0" presId="urn:microsoft.com/office/officeart/2018/2/layout/IconVerticalSolidList"/>
    <dgm:cxn modelId="{CB42AFA2-05C3-41A0-AA08-46ADFE2BE2D4}" type="presOf" srcId="{2F40576E-3FB7-4DFA-A555-5A9F6B4D85B8}" destId="{189BD2D7-EC71-424F-B45F-88C06103056A}" srcOrd="0" destOrd="0" presId="urn:microsoft.com/office/officeart/2018/2/layout/IconVerticalSolidList"/>
    <dgm:cxn modelId="{8914CCAF-FE1D-424F-A28A-0D3637016232}" srcId="{4107D3F5-6BA3-4FA7-B958-9375FC118721}" destId="{2F40576E-3FB7-4DFA-A555-5A9F6B4D85B8}" srcOrd="0" destOrd="0" parTransId="{6BE5C476-36FC-4160-BE82-09CC011B7153}" sibTransId="{EE22FA52-4A74-4F56-BFD2-2AE5BA9B07E3}"/>
    <dgm:cxn modelId="{047B1CC4-A242-4182-B6AD-C93C60023F37}" type="presOf" srcId="{4107D3F5-6BA3-4FA7-B958-9375FC118721}" destId="{C8806E65-634E-44B0-BBD2-E44C2F1EE0D7}" srcOrd="0" destOrd="0" presId="urn:microsoft.com/office/officeart/2018/2/layout/IconVerticalSolidList"/>
    <dgm:cxn modelId="{0B032851-F172-41B2-9A3F-E30B6DBB83E7}" type="presParOf" srcId="{C8806E65-634E-44B0-BBD2-E44C2F1EE0D7}" destId="{470D2FA9-850F-42CD-85C8-22ACD20C15EF}" srcOrd="0" destOrd="0" presId="urn:microsoft.com/office/officeart/2018/2/layout/IconVerticalSolidList"/>
    <dgm:cxn modelId="{9026744C-86FB-4B34-B185-26273C2732D3}" type="presParOf" srcId="{470D2FA9-850F-42CD-85C8-22ACD20C15EF}" destId="{5B1DC99D-6E2A-49C8-BF3C-ED2A3E05F5AC}" srcOrd="0" destOrd="0" presId="urn:microsoft.com/office/officeart/2018/2/layout/IconVerticalSolidList"/>
    <dgm:cxn modelId="{A7799E98-5E61-4715-B5ED-91AAA884E947}" type="presParOf" srcId="{470D2FA9-850F-42CD-85C8-22ACD20C15EF}" destId="{0AB3E906-33C8-406A-80B8-4ECACDE4A340}" srcOrd="1" destOrd="0" presId="urn:microsoft.com/office/officeart/2018/2/layout/IconVerticalSolidList"/>
    <dgm:cxn modelId="{3D216083-4293-444B-99B2-3DE7D9104C51}" type="presParOf" srcId="{470D2FA9-850F-42CD-85C8-22ACD20C15EF}" destId="{28E812C1-A35C-4B7A-B661-7D2D6C253EBC}" srcOrd="2" destOrd="0" presId="urn:microsoft.com/office/officeart/2018/2/layout/IconVerticalSolidList"/>
    <dgm:cxn modelId="{818A34B9-D22B-44CD-A85B-466B84CC6CF3}" type="presParOf" srcId="{470D2FA9-850F-42CD-85C8-22ACD20C15EF}" destId="{189BD2D7-EC71-424F-B45F-88C06103056A}" srcOrd="3" destOrd="0" presId="urn:microsoft.com/office/officeart/2018/2/layout/IconVerticalSolidList"/>
    <dgm:cxn modelId="{A20655F6-F41D-4452-A29D-253B5F2C514F}" type="presParOf" srcId="{C8806E65-634E-44B0-BBD2-E44C2F1EE0D7}" destId="{E4223FBF-5402-4D2F-868A-ED7E1DC1A9E5}" srcOrd="1" destOrd="0" presId="urn:microsoft.com/office/officeart/2018/2/layout/IconVerticalSolidList"/>
    <dgm:cxn modelId="{2B1CB1A1-1EDF-4A5D-B35E-C6B739AA33D2}" type="presParOf" srcId="{C8806E65-634E-44B0-BBD2-E44C2F1EE0D7}" destId="{7AE382AD-51FA-4A64-949F-3F460166546B}" srcOrd="2" destOrd="0" presId="urn:microsoft.com/office/officeart/2018/2/layout/IconVerticalSolidList"/>
    <dgm:cxn modelId="{7C322198-B0F4-4B6B-BA73-BE51DED50C71}" type="presParOf" srcId="{7AE382AD-51FA-4A64-949F-3F460166546B}" destId="{9169A958-3A3B-4BF6-8581-1052B0A1874B}" srcOrd="0" destOrd="0" presId="urn:microsoft.com/office/officeart/2018/2/layout/IconVerticalSolidList"/>
    <dgm:cxn modelId="{3953ADA6-DE7A-4288-9A4E-D6CF1F8CA361}" type="presParOf" srcId="{7AE382AD-51FA-4A64-949F-3F460166546B}" destId="{B00A45FB-1909-4F91-B482-25D30AA7EB15}" srcOrd="1" destOrd="0" presId="urn:microsoft.com/office/officeart/2018/2/layout/IconVerticalSolidList"/>
    <dgm:cxn modelId="{5680BA6F-081C-4D83-9C70-2336ABA24E23}" type="presParOf" srcId="{7AE382AD-51FA-4A64-949F-3F460166546B}" destId="{AEE1F187-4B15-450A-B977-707CD696B882}" srcOrd="2" destOrd="0" presId="urn:microsoft.com/office/officeart/2018/2/layout/IconVerticalSolidList"/>
    <dgm:cxn modelId="{A49C5278-563C-434D-BCB2-1DC478F6D97A}" type="presParOf" srcId="{7AE382AD-51FA-4A64-949F-3F460166546B}" destId="{A9C44624-EDD7-49D4-B04E-7167D8B03EAF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35AE1C7-3CFA-4E25-AF86-0CA0E04DFABF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FD23DFC-C471-428D-96B5-71C1ECC6DA9B}">
      <dgm:prSet/>
      <dgm:spPr/>
      <dgm:t>
        <a:bodyPr/>
        <a:lstStyle/>
        <a:p>
          <a:r>
            <a:rPr lang="pt-BR" dirty="0"/>
            <a:t>Crie seu próprio programa para alterar e exibir o valor de uma variável.</a:t>
          </a:r>
          <a:endParaRPr lang="en-US" dirty="0"/>
        </a:p>
      </dgm:t>
    </dgm:pt>
    <dgm:pt modelId="{3BAE3952-6A4F-443D-BDEC-BE89827EC545}" type="parTrans" cxnId="{3A84B570-F15F-4722-A460-B35F02DE46BC}">
      <dgm:prSet/>
      <dgm:spPr/>
      <dgm:t>
        <a:bodyPr/>
        <a:lstStyle/>
        <a:p>
          <a:endParaRPr lang="en-US"/>
        </a:p>
      </dgm:t>
    </dgm:pt>
    <dgm:pt modelId="{39FE0F86-1684-4537-B14E-8D8E258AADF7}" type="sibTrans" cxnId="{3A84B570-F15F-4722-A460-B35F02DE46BC}">
      <dgm:prSet/>
      <dgm:spPr/>
      <dgm:t>
        <a:bodyPr/>
        <a:lstStyle/>
        <a:p>
          <a:endParaRPr lang="en-US"/>
        </a:p>
      </dgm:t>
    </dgm:pt>
    <dgm:pt modelId="{65D04E04-3873-440A-A8EF-9C854CB51B17}">
      <dgm:prSet/>
      <dgm:spPr/>
      <dgm:t>
        <a:bodyPr/>
        <a:lstStyle/>
        <a:p>
          <a:pPr algn="l"/>
          <a:r>
            <a:rPr lang="pt-BR" dirty="0"/>
            <a:t>Depois de ter feito o seu programa, mexa com estes blocos para:</a:t>
          </a:r>
          <a:br>
            <a:rPr lang="pt-BR" dirty="0"/>
          </a:br>
          <a:r>
            <a:rPr lang="pt-BR" dirty="0"/>
            <a:t>- Fazer o aumento do contador A em 10 quando agitar o micro:bit.</a:t>
          </a:r>
          <a:br>
            <a:rPr lang="pt-BR" dirty="0"/>
          </a:br>
          <a:r>
            <a:rPr lang="pt-BR" dirty="0"/>
            <a:t>- Mostrar um rosto sorridente quando o contador A estiver definido como 0.</a:t>
          </a:r>
          <a:br>
            <a:rPr lang="pt-BR" dirty="0"/>
          </a:br>
          <a:r>
            <a:rPr lang="pt-BR" dirty="0"/>
            <a:t>- Adicionar algum texto ao seu programa, como uma mensagem de boas-vindas.</a:t>
          </a:r>
          <a:endParaRPr lang="en-US" dirty="0"/>
        </a:p>
      </dgm:t>
    </dgm:pt>
    <dgm:pt modelId="{81B872B3-337E-43BB-8E2B-B8C6F3AC902F}" type="parTrans" cxnId="{1390091C-3FBF-4C1F-8D40-D6D1BB5ED873}">
      <dgm:prSet/>
      <dgm:spPr/>
      <dgm:t>
        <a:bodyPr/>
        <a:lstStyle/>
        <a:p>
          <a:endParaRPr lang="en-US"/>
        </a:p>
      </dgm:t>
    </dgm:pt>
    <dgm:pt modelId="{38097AAF-3A9A-408C-B23B-04B12918EB5F}" type="sibTrans" cxnId="{1390091C-3FBF-4C1F-8D40-D6D1BB5ED873}">
      <dgm:prSet/>
      <dgm:spPr/>
      <dgm:t>
        <a:bodyPr/>
        <a:lstStyle/>
        <a:p>
          <a:endParaRPr lang="en-US"/>
        </a:p>
      </dgm:t>
    </dgm:pt>
    <dgm:pt modelId="{E201FE63-3B77-4AFE-B08C-A775CF827530}" type="pres">
      <dgm:prSet presAssocID="{635AE1C7-3CFA-4E25-AF86-0CA0E04DFABF}" presName="Name0" presStyleCnt="0">
        <dgm:presLayoutVars>
          <dgm:dir/>
          <dgm:animLvl val="lvl"/>
          <dgm:resizeHandles val="exact"/>
        </dgm:presLayoutVars>
      </dgm:prSet>
      <dgm:spPr/>
    </dgm:pt>
    <dgm:pt modelId="{EE74B237-D228-43B4-98BA-2E9B3D3F0799}" type="pres">
      <dgm:prSet presAssocID="{65D04E04-3873-440A-A8EF-9C854CB51B17}" presName="boxAndChildren" presStyleCnt="0"/>
      <dgm:spPr/>
    </dgm:pt>
    <dgm:pt modelId="{68A2C002-9FEE-4F3D-AD61-8EF9D30D4365}" type="pres">
      <dgm:prSet presAssocID="{65D04E04-3873-440A-A8EF-9C854CB51B17}" presName="parentTextBox" presStyleLbl="node1" presStyleIdx="0" presStyleCnt="2" custLinFactNeighborX="0" custLinFactNeighborY="847"/>
      <dgm:spPr/>
    </dgm:pt>
    <dgm:pt modelId="{2D72BE06-AF47-425F-99C7-A022CD921487}" type="pres">
      <dgm:prSet presAssocID="{39FE0F86-1684-4537-B14E-8D8E258AADF7}" presName="sp" presStyleCnt="0"/>
      <dgm:spPr/>
    </dgm:pt>
    <dgm:pt modelId="{8281D653-B670-45E9-AD44-A20A6ED7FD4C}" type="pres">
      <dgm:prSet presAssocID="{CFD23DFC-C471-428D-96B5-71C1ECC6DA9B}" presName="arrowAndChildren" presStyleCnt="0"/>
      <dgm:spPr/>
    </dgm:pt>
    <dgm:pt modelId="{0D25566D-6664-4C9B-AF12-AFE208201D6E}" type="pres">
      <dgm:prSet presAssocID="{CFD23DFC-C471-428D-96B5-71C1ECC6DA9B}" presName="parentTextArrow" presStyleLbl="node1" presStyleIdx="1" presStyleCnt="2" custScaleY="52354" custLinFactNeighborX="1255" custLinFactNeighborY="-3334"/>
      <dgm:spPr/>
    </dgm:pt>
  </dgm:ptLst>
  <dgm:cxnLst>
    <dgm:cxn modelId="{1390091C-3FBF-4C1F-8D40-D6D1BB5ED873}" srcId="{635AE1C7-3CFA-4E25-AF86-0CA0E04DFABF}" destId="{65D04E04-3873-440A-A8EF-9C854CB51B17}" srcOrd="1" destOrd="0" parTransId="{81B872B3-337E-43BB-8E2B-B8C6F3AC902F}" sibTransId="{38097AAF-3A9A-408C-B23B-04B12918EB5F}"/>
    <dgm:cxn modelId="{39210327-BCAC-4FD3-BF5D-9B34AC88E6D8}" type="presOf" srcId="{65D04E04-3873-440A-A8EF-9C854CB51B17}" destId="{68A2C002-9FEE-4F3D-AD61-8EF9D30D4365}" srcOrd="0" destOrd="0" presId="urn:microsoft.com/office/officeart/2005/8/layout/process4"/>
    <dgm:cxn modelId="{3A84B570-F15F-4722-A460-B35F02DE46BC}" srcId="{635AE1C7-3CFA-4E25-AF86-0CA0E04DFABF}" destId="{CFD23DFC-C471-428D-96B5-71C1ECC6DA9B}" srcOrd="0" destOrd="0" parTransId="{3BAE3952-6A4F-443D-BDEC-BE89827EC545}" sibTransId="{39FE0F86-1684-4537-B14E-8D8E258AADF7}"/>
    <dgm:cxn modelId="{57BFAD83-7718-4DDF-86BC-C293C96EE8E7}" type="presOf" srcId="{CFD23DFC-C471-428D-96B5-71C1ECC6DA9B}" destId="{0D25566D-6664-4C9B-AF12-AFE208201D6E}" srcOrd="0" destOrd="0" presId="urn:microsoft.com/office/officeart/2005/8/layout/process4"/>
    <dgm:cxn modelId="{3CAD62D1-EC4F-483D-ABFA-982E694545D0}" type="presOf" srcId="{635AE1C7-3CFA-4E25-AF86-0CA0E04DFABF}" destId="{E201FE63-3B77-4AFE-B08C-A775CF827530}" srcOrd="0" destOrd="0" presId="urn:microsoft.com/office/officeart/2005/8/layout/process4"/>
    <dgm:cxn modelId="{AF988917-7692-4B86-AC5C-484F827009CD}" type="presParOf" srcId="{E201FE63-3B77-4AFE-B08C-A775CF827530}" destId="{EE74B237-D228-43B4-98BA-2E9B3D3F0799}" srcOrd="0" destOrd="0" presId="urn:microsoft.com/office/officeart/2005/8/layout/process4"/>
    <dgm:cxn modelId="{003FBE56-0ADE-490F-8797-FD6E4D07D296}" type="presParOf" srcId="{EE74B237-D228-43B4-98BA-2E9B3D3F0799}" destId="{68A2C002-9FEE-4F3D-AD61-8EF9D30D4365}" srcOrd="0" destOrd="0" presId="urn:microsoft.com/office/officeart/2005/8/layout/process4"/>
    <dgm:cxn modelId="{BAA9FCC2-BCED-47F3-8D8E-984A93109350}" type="presParOf" srcId="{E201FE63-3B77-4AFE-B08C-A775CF827530}" destId="{2D72BE06-AF47-425F-99C7-A022CD921487}" srcOrd="1" destOrd="0" presId="urn:microsoft.com/office/officeart/2005/8/layout/process4"/>
    <dgm:cxn modelId="{D5F95412-61D2-458B-9572-CA9945B45216}" type="presParOf" srcId="{E201FE63-3B77-4AFE-B08C-A775CF827530}" destId="{8281D653-B670-45E9-AD44-A20A6ED7FD4C}" srcOrd="2" destOrd="0" presId="urn:microsoft.com/office/officeart/2005/8/layout/process4"/>
    <dgm:cxn modelId="{7AD8E50A-E6D0-4FE6-BEC2-90C1BDA9564B}" type="presParOf" srcId="{8281D653-B670-45E9-AD44-A20A6ED7FD4C}" destId="{0D25566D-6664-4C9B-AF12-AFE208201D6E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F55774-6989-4412-95E6-AEAA31B764F9}">
      <dsp:nvSpPr>
        <dsp:cNvPr id="0" name=""/>
        <dsp:cNvSpPr/>
      </dsp:nvSpPr>
      <dsp:spPr>
        <a:xfrm>
          <a:off x="913423" y="1063167"/>
          <a:ext cx="1443355" cy="144335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F46C46-54AB-4B40-BF36-4752FB110B3E}">
      <dsp:nvSpPr>
        <dsp:cNvPr id="0" name=""/>
        <dsp:cNvSpPr/>
      </dsp:nvSpPr>
      <dsp:spPr>
        <a:xfrm>
          <a:off x="31372" y="2935958"/>
          <a:ext cx="3207457" cy="99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200" kern="1200" dirty="0"/>
            <a:t>Explicar a funcionalidade dos botões e sensores no Micro:bit.</a:t>
          </a:r>
          <a:endParaRPr lang="en-US" sz="2200" kern="1200" dirty="0"/>
        </a:p>
      </dsp:txBody>
      <dsp:txXfrm>
        <a:off x="31372" y="2935958"/>
        <a:ext cx="3207457" cy="990000"/>
      </dsp:txXfrm>
    </dsp:sp>
    <dsp:sp modelId="{2DC6FABD-7AA3-495C-90D4-6F3501740798}">
      <dsp:nvSpPr>
        <dsp:cNvPr id="0" name=""/>
        <dsp:cNvSpPr/>
      </dsp:nvSpPr>
      <dsp:spPr>
        <a:xfrm>
          <a:off x="4682185" y="1063167"/>
          <a:ext cx="1443355" cy="144335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BF9C75-1407-4805-A709-89833BB147A5}">
      <dsp:nvSpPr>
        <dsp:cNvPr id="0" name=""/>
        <dsp:cNvSpPr/>
      </dsp:nvSpPr>
      <dsp:spPr>
        <a:xfrm>
          <a:off x="3800134" y="2935958"/>
          <a:ext cx="3207457" cy="99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200" kern="1200" dirty="0"/>
            <a:t>Programar sensores e botões usando o editor </a:t>
          </a:r>
          <a:r>
            <a:rPr lang="pt-PT" sz="2200" kern="1200" dirty="0" err="1"/>
            <a:t>MakeCode</a:t>
          </a:r>
          <a:r>
            <a:rPr lang="pt-PT" sz="2200" kern="1200" dirty="0"/>
            <a:t>.</a:t>
          </a:r>
          <a:endParaRPr lang="en-US" sz="2200" kern="1200" dirty="0"/>
        </a:p>
      </dsp:txBody>
      <dsp:txXfrm>
        <a:off x="3800134" y="2935958"/>
        <a:ext cx="3207457" cy="990000"/>
      </dsp:txXfrm>
    </dsp:sp>
    <dsp:sp modelId="{F22BA861-9D9D-4485-B1E7-466025D4057F}">
      <dsp:nvSpPr>
        <dsp:cNvPr id="0" name=""/>
        <dsp:cNvSpPr/>
      </dsp:nvSpPr>
      <dsp:spPr>
        <a:xfrm>
          <a:off x="8450947" y="1063167"/>
          <a:ext cx="1443355" cy="144335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AFA4FC-B572-4445-B9DB-1D3601CE5B13}">
      <dsp:nvSpPr>
        <dsp:cNvPr id="0" name=""/>
        <dsp:cNvSpPr/>
      </dsp:nvSpPr>
      <dsp:spPr>
        <a:xfrm>
          <a:off x="7568897" y="2935958"/>
          <a:ext cx="3207457" cy="99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200" kern="1200" dirty="0"/>
            <a:t>Armazenar dados com variáveis usando o editor </a:t>
          </a:r>
          <a:r>
            <a:rPr lang="pt-PT" sz="2200" kern="1200" dirty="0" err="1"/>
            <a:t>MakeCode</a:t>
          </a:r>
          <a:r>
            <a:rPr lang="pt-PT" sz="2200" kern="1200" dirty="0"/>
            <a:t>.</a:t>
          </a:r>
          <a:endParaRPr lang="en-US" sz="2200" kern="1200" dirty="0"/>
        </a:p>
      </dsp:txBody>
      <dsp:txXfrm>
        <a:off x="7568897" y="2935958"/>
        <a:ext cx="3207457" cy="990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1DC99D-6E2A-49C8-BF3C-ED2A3E05F5AC}">
      <dsp:nvSpPr>
        <dsp:cNvPr id="0" name=""/>
        <dsp:cNvSpPr/>
      </dsp:nvSpPr>
      <dsp:spPr>
        <a:xfrm>
          <a:off x="0" y="357"/>
          <a:ext cx="9781560" cy="185535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B3E906-33C8-406A-80B8-4ECACDE4A340}">
      <dsp:nvSpPr>
        <dsp:cNvPr id="0" name=""/>
        <dsp:cNvSpPr/>
      </dsp:nvSpPr>
      <dsp:spPr>
        <a:xfrm>
          <a:off x="470141" y="500635"/>
          <a:ext cx="854802" cy="85480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9BD2D7-EC71-424F-B45F-88C06103056A}">
      <dsp:nvSpPr>
        <dsp:cNvPr id="0" name=""/>
        <dsp:cNvSpPr/>
      </dsp:nvSpPr>
      <dsp:spPr>
        <a:xfrm>
          <a:off x="1680125" y="103156"/>
          <a:ext cx="7815112" cy="15541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4485" tIns="164485" rIns="164485" bIns="164485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Usaremos o ambiente de programação MakeCode – </a:t>
          </a:r>
          <a:r>
            <a:rPr lang="pt-BR" sz="2400" kern="1200" dirty="0">
              <a:hlinkClick xmlns:r="http://schemas.openxmlformats.org/officeDocument/2006/relationships" r:id="rId3"/>
            </a:rPr>
            <a:t>www.makecode.microbit.org</a:t>
          </a:r>
          <a:endParaRPr lang="en-US" sz="2400" kern="1200" dirty="0"/>
        </a:p>
      </dsp:txBody>
      <dsp:txXfrm>
        <a:off x="1680125" y="103156"/>
        <a:ext cx="7815112" cy="1554186"/>
      </dsp:txXfrm>
    </dsp:sp>
    <dsp:sp modelId="{9169A958-3A3B-4BF6-8581-1052B0A1874B}">
      <dsp:nvSpPr>
        <dsp:cNvPr id="0" name=""/>
        <dsp:cNvSpPr/>
      </dsp:nvSpPr>
      <dsp:spPr>
        <a:xfrm>
          <a:off x="0" y="2133135"/>
          <a:ext cx="9781560" cy="155418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0A45FB-1909-4F91-B482-25D30AA7EB15}">
      <dsp:nvSpPr>
        <dsp:cNvPr id="0" name=""/>
        <dsp:cNvSpPr/>
      </dsp:nvSpPr>
      <dsp:spPr>
        <a:xfrm>
          <a:off x="470141" y="2674422"/>
          <a:ext cx="854802" cy="854802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C44624-EDD7-49D4-B04E-7167D8B03EAF}">
      <dsp:nvSpPr>
        <dsp:cNvPr id="0" name=""/>
        <dsp:cNvSpPr/>
      </dsp:nvSpPr>
      <dsp:spPr>
        <a:xfrm>
          <a:off x="1663088" y="2164700"/>
          <a:ext cx="7815112" cy="15541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4485" tIns="164485" rIns="164485" bIns="164485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kern="1200" dirty="0"/>
            <a:t>Para:</a:t>
          </a:r>
          <a:br>
            <a:rPr lang="pt-BR" sz="2200" kern="1200" dirty="0"/>
          </a:br>
          <a:r>
            <a:rPr lang="pt-BR" sz="2200" kern="1200" dirty="0"/>
            <a:t>- Criar de um novo projeto</a:t>
          </a:r>
          <a:br>
            <a:rPr lang="pt-BR" sz="2200" kern="1200" dirty="0"/>
          </a:br>
          <a:r>
            <a:rPr lang="pt-BR" sz="2200" kern="1200" dirty="0"/>
            <a:t>- Colocar os blocos "mostrar ícone" na área de programação</a:t>
          </a:r>
          <a:br>
            <a:rPr lang="pt-BR" sz="2200" kern="1200" dirty="0"/>
          </a:br>
          <a:r>
            <a:rPr lang="pt-BR" sz="2200" kern="1200" dirty="0"/>
            <a:t>- Descarregar o programa</a:t>
          </a:r>
          <a:br>
            <a:rPr lang="pt-BR" sz="2200" kern="1200" dirty="0"/>
          </a:br>
          <a:r>
            <a:rPr lang="pt-BR" sz="2200" kern="1200" dirty="0"/>
            <a:t>- Transferir o arquivo de programa para Micro:bit.</a:t>
          </a:r>
          <a:endParaRPr lang="en-US" sz="2200" kern="1200" dirty="0"/>
        </a:p>
      </dsp:txBody>
      <dsp:txXfrm>
        <a:off x="1663088" y="2164700"/>
        <a:ext cx="7815112" cy="155418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A2C002-9FEE-4F3D-AD61-8EF9D30D4365}">
      <dsp:nvSpPr>
        <dsp:cNvPr id="0" name=""/>
        <dsp:cNvSpPr/>
      </dsp:nvSpPr>
      <dsp:spPr>
        <a:xfrm>
          <a:off x="0" y="2114448"/>
          <a:ext cx="5587291" cy="26758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kern="1200" dirty="0"/>
            <a:t>Depois de ter feito o seu programa, mexa com estes blocos para:</a:t>
          </a:r>
          <a:br>
            <a:rPr lang="pt-BR" sz="2200" kern="1200" dirty="0"/>
          </a:br>
          <a:r>
            <a:rPr lang="pt-BR" sz="2200" kern="1200" dirty="0"/>
            <a:t>- Fazer o aumento do contador A em 10 quando agitar o micro:bit.</a:t>
          </a:r>
          <a:br>
            <a:rPr lang="pt-BR" sz="2200" kern="1200" dirty="0"/>
          </a:br>
          <a:r>
            <a:rPr lang="pt-BR" sz="2200" kern="1200" dirty="0"/>
            <a:t>- Mostrar um rosto sorridente quando o contador A estiver definido como 0.</a:t>
          </a:r>
          <a:br>
            <a:rPr lang="pt-BR" sz="2200" kern="1200" dirty="0"/>
          </a:br>
          <a:r>
            <a:rPr lang="pt-BR" sz="2200" kern="1200" dirty="0"/>
            <a:t>- Adicionar algum texto ao seu programa, como uma mensagem de boas-vindas.</a:t>
          </a:r>
          <a:endParaRPr lang="en-US" sz="2200" kern="1200" dirty="0"/>
        </a:p>
      </dsp:txBody>
      <dsp:txXfrm>
        <a:off x="0" y="2114448"/>
        <a:ext cx="5587291" cy="2675806"/>
      </dsp:txXfrm>
    </dsp:sp>
    <dsp:sp modelId="{0D25566D-6664-4C9B-AF12-AFE208201D6E}">
      <dsp:nvSpPr>
        <dsp:cNvPr id="0" name=""/>
        <dsp:cNvSpPr/>
      </dsp:nvSpPr>
      <dsp:spPr>
        <a:xfrm rot="10800000">
          <a:off x="0" y="0"/>
          <a:ext cx="5587291" cy="2154571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kern="1200" dirty="0"/>
            <a:t>Crie seu próprio programa para alterar e exibir o valor de uma variável.</a:t>
          </a:r>
          <a:endParaRPr lang="en-US" sz="2200" kern="1200" dirty="0"/>
        </a:p>
      </dsp:txBody>
      <dsp:txXfrm rot="10800000">
        <a:off x="0" y="0"/>
        <a:ext cx="5587291" cy="13999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1E9F36F-9717-9FE1-1E8C-385E15FC712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pt-BR"/>
              <a:t>Recomendados para idades 9-11 anos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02166C-C1BF-0E36-77D9-FFCD471FD4B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A33DC5-4483-4BB2-B925-0E0EC3C4D941}" type="datetimeFigureOut">
              <a:rPr lang="en-GB" smtClean="0"/>
              <a:t>18/09/2024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37AB7C-D0FF-1F92-CB20-48F5FB5083A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328B60-1F42-C069-F4CF-9B6FAA3A0F7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8E0BB4-2F1D-4B38-B45C-183088B59218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5950641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pt-BR"/>
              <a:t>Recomendados para idades 9-11 anos</a:t>
            </a:r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hf dt="0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5" name="Google Shape;12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5F0E4DA-F12A-EF61-B4EA-69364531DC2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1CA0C2FC-CC38-A1F2-8635-37AAAC0ADAF9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6" name="Google Shape;196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DAC8A14-CFF2-98D7-8637-332360A0AB50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0A651E2D-7598-2345-71B5-DF2010A4F6A4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4" name="Google Shape;204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722AFB7-E96B-79BD-646C-3349C17C1C4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E0784DD1-F5E0-2D41-0054-11711BDD3907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1" name="Google Shape;211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3A2E8D2-3D77-9201-CAA5-E49EA4FD305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1758236C-5895-E67F-64B4-5707AF54B790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1" name="Google Shape;221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76529E1-EE34-748E-2B50-2BF34EFE66E7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0454DCCF-BF70-CB00-344B-3FE3A00BE29A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7" name="Google Shape;227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BF8D65A-3F77-86DD-A1FB-42DBCF1A83D7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9E9789BA-C982-8BE8-1875-76EF3D2808CD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  <p:extLst>
      <p:ext uri="{BB962C8B-B14F-4D97-AF65-F5344CB8AC3E}">
        <p14:creationId xmlns:p14="http://schemas.microsoft.com/office/powerpoint/2010/main" val="6509832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3" name="Google Shape;233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FCACDB1-94F9-BA53-AD69-C72E88EC7C7C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57DBB875-312D-3F26-6BDA-697DD1EB78F8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  <p:extLst>
      <p:ext uri="{BB962C8B-B14F-4D97-AF65-F5344CB8AC3E}">
        <p14:creationId xmlns:p14="http://schemas.microsoft.com/office/powerpoint/2010/main" val="11786862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9" name="Google Shape;239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31DC815-DAEF-E478-429F-6EDBEB87CE48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FC40C084-3038-018A-2396-FC39A36D73C0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GB" dirty="0"/>
              <a:t>Image © Micro:bit Educational Foundation</a:t>
            </a:r>
            <a:endParaRPr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AB25275-A9CE-A504-80C0-FD5BB95CE91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28DF9419-5612-D622-1436-50ACBB4CD9CD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9" name="Google Shape;13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9514321-8551-5BF8-CB61-0B18832578D0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AC1571A1-38D1-2B0E-0654-261799D30D25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Image © Micro:bit Educational Foundation</a:t>
            </a: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19BE457-259F-A5C5-B273-70D91DD2F05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11E38466-7069-7DCA-C490-92AE7BF537C4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6" name="Google Shape;196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2A059E0-4539-479C-5393-F75DA53A8D3C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B6F0DE51-7C10-10E1-D75D-CF05F42D3CA3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  <p:extLst>
      <p:ext uri="{BB962C8B-B14F-4D97-AF65-F5344CB8AC3E}">
        <p14:creationId xmlns:p14="http://schemas.microsoft.com/office/powerpoint/2010/main" val="345759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1" name="Google Shape;16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Image © Micro:bit Educational Foundation</a:t>
            </a: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4CD5CE6-4540-62A1-624B-423CA108B9BB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04A1B6AA-96EE-E278-B04D-7641CB58B4C9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0" name="Google Shape;170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F950B77-92E3-B9FA-52E2-653278E876C0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F5A4A262-3B2F-E067-BAA7-80E9B383E1D9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0" name="Google Shape;170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7636902-1E7A-7BCA-437E-172CB302A9B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759CE355-A57B-471E-1D9F-C8F32CA38A57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  <p:extLst>
      <p:ext uri="{BB962C8B-B14F-4D97-AF65-F5344CB8AC3E}">
        <p14:creationId xmlns:p14="http://schemas.microsoft.com/office/powerpoint/2010/main" val="40203661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EDE7468-9482-FED9-5E0F-B70301B9C7EB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4243E4D4-5FA8-1A0F-AE78-A7178DF593BA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7760799"/>
      </p:ext>
    </p:extLst>
  </p:cSld>
  <p:clrMapOvr>
    <a:masterClrMapping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613337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50077424"/>
      </p:ext>
    </p:extLst>
  </p:cSld>
  <p:clrMapOvr>
    <a:masterClrMapping/>
  </p:clrMapOvr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073044"/>
      </p:ext>
    </p:extLst>
  </p:cSld>
  <p:clrMapOvr>
    <a:masterClrMapping/>
  </p:clrMapOvr>
  <p:hf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40808991"/>
      </p:ext>
    </p:extLst>
  </p:cSld>
  <p:clrMapOvr>
    <a:masterClrMapping/>
  </p:clrMapOvr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527921"/>
      </p:ext>
    </p:extLst>
  </p:cSld>
  <p:clrMapOvr>
    <a:masterClrMapping/>
  </p:clrMapOvr>
  <p:hf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9/18/2024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280830"/>
      </p:ext>
    </p:extLst>
  </p:cSld>
  <p:clrMapOvr>
    <a:masterClrMapping/>
  </p:clrMapOvr>
  <p:hf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274634"/>
      </p:ext>
    </p:extLst>
  </p:cSld>
  <p:clrMapOvr>
    <a:masterClrMapping/>
  </p:clrMapOvr>
  <p:hf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2">
  <p:cSld name="TITLE &amp; CONTENT 2">
    <p:bg>
      <p:bgPr>
        <a:solidFill>
          <a:schemeClr val="dk1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1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1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21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236022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3">
  <p:cSld name="TITLE &amp; CONTENT 3">
    <p:bg>
      <p:bgPr>
        <a:solidFill>
          <a:schemeClr val="dk1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2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2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22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629045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4">
  <p:cSld name="TITLE &amp; CONTENT 4">
    <p:bg>
      <p:bgPr>
        <a:solidFill>
          <a:schemeClr val="dk1"/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3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3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  <p:sp>
        <p:nvSpPr>
          <p:cNvPr id="49" name="Google Shape;49;p23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72087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720850"/>
      </p:ext>
    </p:extLst>
  </p:cSld>
  <p:clrMapOvr>
    <a:masterClrMapping/>
  </p:clrMapOvr>
  <p:hf hd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5">
  <p:cSld name="TITLE &amp; CONTENT 5">
    <p:bg>
      <p:bgPr>
        <a:solidFill>
          <a:schemeClr val="dk1"/>
        </a:solidFill>
        <a:effectLst/>
      </p:bgPr>
    </p:bg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4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4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  <p:sp>
        <p:nvSpPr>
          <p:cNvPr id="58" name="Google Shape;58;p24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44046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 COVER">
  <p:cSld name="BACK COVER">
    <p:bg>
      <p:bgPr>
        <a:solidFill>
          <a:schemeClr val="dk1"/>
        </a:solid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5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1517874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1674699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9/18/2024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933247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795624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802385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224171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9/18/2024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44986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975559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7231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  <p:sldLayoutId id="2147483678" r:id="rId15"/>
    <p:sldLayoutId id="2147483679" r:id="rId16"/>
    <p:sldLayoutId id="2147483681" r:id="rId17"/>
    <p:sldLayoutId id="2147483682" r:id="rId18"/>
    <p:sldLayoutId id="2147483683" r:id="rId19"/>
    <p:sldLayoutId id="2147483684" r:id="rId20"/>
    <p:sldLayoutId id="2147483685" r:id="rId21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image" Target="../media/image2.png"/><Relationship Id="rId3" Type="http://schemas.openxmlformats.org/officeDocument/2006/relationships/image" Target="../media/image24.png"/><Relationship Id="rId7" Type="http://schemas.openxmlformats.org/officeDocument/2006/relationships/diagramData" Target="../diagrams/data3.xml"/><Relationship Id="rId12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7.png"/><Relationship Id="rId11" Type="http://schemas.microsoft.com/office/2007/relationships/diagramDrawing" Target="../diagrams/drawing3.xml"/><Relationship Id="rId5" Type="http://schemas.openxmlformats.org/officeDocument/2006/relationships/image" Target="../media/image26.png"/><Relationship Id="rId10" Type="http://schemas.openxmlformats.org/officeDocument/2006/relationships/diagramColors" Target="../diagrams/colors3.xml"/><Relationship Id="rId4" Type="http://schemas.openxmlformats.org/officeDocument/2006/relationships/image" Target="../media/image25.png"/><Relationship Id="rId9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8.pn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29.png"/><Relationship Id="rId5" Type="http://schemas.openxmlformats.org/officeDocument/2006/relationships/hyperlink" Target="https://teducativas.madeira.gov.pt/s/kuwv2dY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18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1.pn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31BD9-5292-48B6-5347-E581F2381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NA CAÇA COM MICRO:BIT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DA9DF8-D742-CC38-2A4E-3E5DC8BB46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6200" indent="0">
              <a:buNone/>
            </a:pPr>
            <a:r>
              <a:rPr lang="pt-BR" sz="2600" b="1">
                <a:solidFill>
                  <a:schemeClr val="tx2"/>
                </a:solidFill>
              </a:rPr>
              <a:t>Corrida - </a:t>
            </a:r>
            <a:r>
              <a:rPr lang="pt-BR" sz="2600" b="1" dirty="0">
                <a:solidFill>
                  <a:schemeClr val="tx2"/>
                </a:solidFill>
              </a:rPr>
              <a:t>Lição 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71B68C-F64D-F40D-0F68-B9204AA16C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</a:t>
            </a:fld>
            <a:endParaRPr lang="en-GB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5E5211E-6CBF-637C-8744-325AB715D0FA}"/>
              </a:ext>
            </a:extLst>
          </p:cNvPr>
          <p:cNvGrpSpPr/>
          <p:nvPr/>
        </p:nvGrpSpPr>
        <p:grpSpPr>
          <a:xfrm>
            <a:off x="471970" y="5999228"/>
            <a:ext cx="5067593" cy="638234"/>
            <a:chOff x="471970" y="5999228"/>
            <a:chExt cx="5067593" cy="638234"/>
          </a:xfrm>
        </p:grpSpPr>
        <p:pic>
          <p:nvPicPr>
            <p:cNvPr id="1028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46352DDD-7EAF-BA52-3403-070D675B5D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9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D48FB0E2-B56B-A182-69CA-115DB1B4816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576155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lvl="0">
              <a:buSzPct val="100000"/>
            </a:pPr>
            <a:r>
              <a:rPr lang="en-GB" dirty="0" err="1"/>
              <a:t>Introdução</a:t>
            </a:r>
            <a:r>
              <a:rPr lang="en-GB" dirty="0"/>
              <a:t> de </a:t>
            </a:r>
            <a:r>
              <a:rPr lang="en-GB" dirty="0" err="1"/>
              <a:t>variáveis</a:t>
            </a:r>
            <a:endParaRPr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445280B-FD09-240A-E5C8-D6DB8B01D24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10</a:t>
            </a:fld>
            <a:endParaRPr lang="en-GB"/>
          </a:p>
        </p:txBody>
      </p:sp>
      <p:sp>
        <p:nvSpPr>
          <p:cNvPr id="190" name="Google Shape;190;p10"/>
          <p:cNvSpPr txBox="1">
            <a:spLocks noGrp="1"/>
          </p:cNvSpPr>
          <p:nvPr>
            <p:ph type="body" idx="1"/>
          </p:nvPr>
        </p:nvSpPr>
        <p:spPr>
          <a:xfrm>
            <a:off x="335989" y="1068161"/>
            <a:ext cx="5760012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342900" indent="-342900">
              <a:buClr>
                <a:schemeClr val="accent1"/>
              </a:buClr>
              <a:buFont typeface="Wingdings" panose="05000000000000000000" pitchFamily="2" charset="2"/>
              <a:buChar char="q"/>
            </a:pPr>
            <a:r>
              <a:rPr lang="pt-BR" dirty="0">
                <a:solidFill>
                  <a:schemeClr val="bg1"/>
                </a:solidFill>
              </a:rPr>
              <a:t>Vamos usar o Micro:bit para armazenar dados.
Podemos fazer isso usando uma variável, que é um espaço nomeado na memória do Micro:bit.
Primeiro, registraremos quantas vezes o botão A é pressionado.
Vamos nomear nossa variável "contador", para que nos lembremos do que ela está armazenando.</a:t>
            </a:r>
            <a:endParaRPr dirty="0">
              <a:solidFill>
                <a:schemeClr val="bg1"/>
              </a:solidFill>
            </a:endParaRPr>
          </a:p>
        </p:txBody>
      </p:sp>
      <p:pic>
        <p:nvPicPr>
          <p:cNvPr id="9" name="Google Shape;191;p10" descr="Whiteboard, Dry Erase, Marker, Blank, White Board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24259" y="1068161"/>
            <a:ext cx="5791200" cy="3858523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93;p10"/>
          <p:cNvSpPr txBox="1"/>
          <p:nvPr/>
        </p:nvSpPr>
        <p:spPr>
          <a:xfrm>
            <a:off x="6808941" y="1763714"/>
            <a:ext cx="2815500" cy="8394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700" b="1" dirty="0" err="1">
                <a:solidFill>
                  <a:schemeClr val="accent4">
                    <a:lumMod val="75000"/>
                  </a:schemeClr>
                </a:solidFill>
                <a:latin typeface="Shadows Into Light Two"/>
                <a:ea typeface="Shadows Into Light Two"/>
                <a:cs typeface="Shadows Into Light Two"/>
                <a:sym typeface="Shadows Into Light Two"/>
              </a:rPr>
              <a:t>counterA</a:t>
            </a:r>
            <a:endParaRPr sz="4000" b="1" dirty="0">
              <a:solidFill>
                <a:schemeClr val="accent4">
                  <a:lumMod val="75000"/>
                </a:schemeClr>
              </a:solidFill>
              <a:latin typeface="Shadows Into Light Two"/>
              <a:ea typeface="Shadows Into Light Two"/>
              <a:cs typeface="Shadows Into Light Two"/>
              <a:sym typeface="Shadows Into Light Two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555B857-FBAB-B696-F7B8-804E3D9A468B}"/>
              </a:ext>
            </a:extLst>
          </p:cNvPr>
          <p:cNvGrpSpPr/>
          <p:nvPr/>
        </p:nvGrpSpPr>
        <p:grpSpPr>
          <a:xfrm>
            <a:off x="446314" y="5940697"/>
            <a:ext cx="5476966" cy="809252"/>
            <a:chOff x="446314" y="5900057"/>
            <a:chExt cx="5476966" cy="809252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F750FECB-6D0F-B96B-F6C5-DCB38C57CDC7}"/>
                </a:ext>
              </a:extLst>
            </p:cNvPr>
            <p:cNvSpPr/>
            <p:nvPr/>
          </p:nvSpPr>
          <p:spPr>
            <a:xfrm>
              <a:off x="446314" y="5900057"/>
              <a:ext cx="5476966" cy="809252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40C8024-A44A-438B-26B7-D1F4986BCFB9}"/>
                </a:ext>
              </a:extLst>
            </p:cNvPr>
            <p:cNvGrpSpPr/>
            <p:nvPr/>
          </p:nvGrpSpPr>
          <p:grpSpPr>
            <a:xfrm>
              <a:off x="543090" y="5985566"/>
              <a:ext cx="5067593" cy="638234"/>
              <a:chOff x="471970" y="5999228"/>
              <a:chExt cx="5067593" cy="638234"/>
            </a:xfrm>
          </p:grpSpPr>
          <p:pic>
            <p:nvPicPr>
              <p:cNvPr id="8" name="Picture 7" descr="Uma imagem com texto&#10;&#10;Descrição gerada automaticamente">
                <a:extLst>
                  <a:ext uri="{FF2B5EF4-FFF2-40B4-BE49-F238E27FC236}">
                    <a16:creationId xmlns:a16="http://schemas.microsoft.com/office/drawing/2014/main" id="{69793DA5-69B4-5802-E223-D4B8078543B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1970" y="5999228"/>
                <a:ext cx="3246346" cy="62114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" name="Picture 10" descr="Uma imagem com Gráficos, clipart, design gráfico&#10;&#10;Descrição gerada automaticamente">
                <a:extLst>
                  <a:ext uri="{FF2B5EF4-FFF2-40B4-BE49-F238E27FC236}">
                    <a16:creationId xmlns:a16="http://schemas.microsoft.com/office/drawing/2014/main" id="{DC30E5E4-2D90-26F6-7D7D-075466D4791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90158" y="5999228"/>
                <a:ext cx="1749405" cy="63823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lvl="0">
              <a:buSzPct val="100000"/>
            </a:pPr>
            <a:r>
              <a:rPr lang="en-GB" dirty="0" err="1"/>
              <a:t>Introdução</a:t>
            </a:r>
            <a:r>
              <a:rPr lang="en-GB" dirty="0"/>
              <a:t> de </a:t>
            </a:r>
            <a:r>
              <a:rPr lang="en-GB" dirty="0" err="1"/>
              <a:t>variáveis</a:t>
            </a:r>
            <a:endParaRPr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26BC8DD-7696-DD5A-3485-61C47EFBF90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11</a:t>
            </a:fld>
            <a:endParaRPr lang="en-GB"/>
          </a:p>
        </p:txBody>
      </p:sp>
      <p:pic>
        <p:nvPicPr>
          <p:cNvPr id="199" name="Google Shape;199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6737" y="1520834"/>
            <a:ext cx="6473965" cy="425156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11"/>
          <p:cNvPicPr preferRelativeResize="0"/>
          <p:nvPr/>
        </p:nvPicPr>
        <p:blipFill rotWithShape="1">
          <a:blip r:embed="rId4">
            <a:alphaModFix/>
          </a:blip>
          <a:srcRect l="4366" t="37916" r="77772" b="31726"/>
          <a:stretch/>
        </p:blipFill>
        <p:spPr>
          <a:xfrm>
            <a:off x="7626767" y="2034733"/>
            <a:ext cx="1904235" cy="260170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11"/>
          <p:cNvPicPr preferRelativeResize="0"/>
          <p:nvPr/>
        </p:nvPicPr>
        <p:blipFill rotWithShape="1">
          <a:blip r:embed="rId4">
            <a:alphaModFix/>
          </a:blip>
          <a:srcRect l="77634" t="30674" r="5764" b="41529"/>
          <a:stretch/>
        </p:blipFill>
        <p:spPr>
          <a:xfrm>
            <a:off x="10127067" y="2054100"/>
            <a:ext cx="1904235" cy="256296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861348DD-7AF2-4B7F-532E-7D6F0C2F081B}"/>
              </a:ext>
            </a:extLst>
          </p:cNvPr>
          <p:cNvGrpSpPr/>
          <p:nvPr/>
        </p:nvGrpSpPr>
        <p:grpSpPr>
          <a:xfrm>
            <a:off x="446314" y="5950857"/>
            <a:ext cx="5476966" cy="809252"/>
            <a:chOff x="446314" y="5900057"/>
            <a:chExt cx="5476966" cy="809252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FEC0ED4-7134-8595-F793-41BC12A9BD0A}"/>
                </a:ext>
              </a:extLst>
            </p:cNvPr>
            <p:cNvSpPr/>
            <p:nvPr/>
          </p:nvSpPr>
          <p:spPr>
            <a:xfrm>
              <a:off x="446314" y="5900057"/>
              <a:ext cx="5476966" cy="809252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EEE6473E-C481-996E-24A5-EAC3DB4B648D}"/>
                </a:ext>
              </a:extLst>
            </p:cNvPr>
            <p:cNvGrpSpPr/>
            <p:nvPr/>
          </p:nvGrpSpPr>
          <p:grpSpPr>
            <a:xfrm>
              <a:off x="543090" y="5985566"/>
              <a:ext cx="5067593" cy="638234"/>
              <a:chOff x="471970" y="5999228"/>
              <a:chExt cx="5067593" cy="638234"/>
            </a:xfrm>
          </p:grpSpPr>
          <p:pic>
            <p:nvPicPr>
              <p:cNvPr id="9" name="Picture 8" descr="Uma imagem com texto&#10;&#10;Descrição gerada automaticamente">
                <a:extLst>
                  <a:ext uri="{FF2B5EF4-FFF2-40B4-BE49-F238E27FC236}">
                    <a16:creationId xmlns:a16="http://schemas.microsoft.com/office/drawing/2014/main" id="{8F64DDEA-C0AA-F722-6E01-165F33A940E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1970" y="5999228"/>
                <a:ext cx="3246346" cy="62114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" name="Picture 9" descr="Uma imagem com Gráficos, clipart, design gráfico&#10;&#10;Descrição gerada automaticamente">
                <a:extLst>
                  <a:ext uri="{FF2B5EF4-FFF2-40B4-BE49-F238E27FC236}">
                    <a16:creationId xmlns:a16="http://schemas.microsoft.com/office/drawing/2014/main" id="{EA50CD0F-20F6-1801-1B6D-D717E0561E3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90158" y="5999228"/>
                <a:ext cx="1749405" cy="63823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1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lvl="0">
              <a:lnSpc>
                <a:spcPct val="90000"/>
              </a:lnSpc>
              <a:spcBef>
                <a:spcPts val="0"/>
              </a:spcBef>
              <a:buClr>
                <a:schemeClr val="dk2"/>
              </a:buClr>
              <a:buSzPct val="100000"/>
            </a:pPr>
            <a:r>
              <a:rPr lang="en-GB" dirty="0" err="1"/>
              <a:t>Introdução</a:t>
            </a:r>
            <a:r>
              <a:rPr lang="en-GB" dirty="0"/>
              <a:t> de </a:t>
            </a:r>
            <a:r>
              <a:rPr lang="en-GB" dirty="0" err="1"/>
              <a:t>variáveis</a:t>
            </a:r>
            <a:endParaRPr dirty="0"/>
          </a:p>
        </p:txBody>
      </p:sp>
      <p:sp>
        <p:nvSpPr>
          <p:cNvPr id="207" name="Google Shape;207;p12"/>
          <p:cNvSpPr txBox="1">
            <a:spLocks noGrp="1"/>
          </p:cNvSpPr>
          <p:nvPr>
            <p:ph idx="1"/>
          </p:nvPr>
        </p:nvSpPr>
        <p:spPr>
          <a:xfrm>
            <a:off x="335988" y="1694177"/>
            <a:ext cx="4897749" cy="52243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>
              <a:spcBef>
                <a:spcPts val="1800"/>
              </a:spcBef>
              <a:buClr>
                <a:schemeClr val="accent2"/>
              </a:buClr>
              <a:buSzPct val="100000"/>
              <a:buFont typeface="Wingdings" panose="05000000000000000000" pitchFamily="2" charset="2"/>
              <a:buChar char="q"/>
            </a:pPr>
            <a:r>
              <a:rPr lang="pt-BR" sz="2200" dirty="0"/>
              <a:t>Quais blocos inicializam o valor do contadorA?
Quais blocos exibem o valor do contador A nos LEDs?
Qual bloco aumenta o valor do contador em 1?
Qual bloco redefine o valor do contador A para 0?</a:t>
            </a:r>
            <a:endParaRPr sz="22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E2A4867-3AE3-8BF9-0620-B62946E6B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12</a:t>
            </a:fld>
            <a:endParaRPr lang="en-GB"/>
          </a:p>
        </p:txBody>
      </p:sp>
      <p:pic>
        <p:nvPicPr>
          <p:cNvPr id="208" name="Google Shape;208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820759" y="1615154"/>
            <a:ext cx="5289451" cy="397231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A418154F-C255-8B81-0D43-6045CFF41F13}"/>
              </a:ext>
            </a:extLst>
          </p:cNvPr>
          <p:cNvGrpSpPr/>
          <p:nvPr/>
        </p:nvGrpSpPr>
        <p:grpSpPr>
          <a:xfrm>
            <a:off x="471970" y="5999228"/>
            <a:ext cx="5067593" cy="638234"/>
            <a:chOff x="471970" y="5999228"/>
            <a:chExt cx="5067593" cy="638234"/>
          </a:xfrm>
        </p:grpSpPr>
        <p:pic>
          <p:nvPicPr>
            <p:cNvPr id="5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A4DDE1C0-5E57-600B-0806-49FC0B72EF2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556BA7E1-A65A-A646-88D2-29FA47909C2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1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lvl="0">
              <a:buSzPct val="100000"/>
            </a:pPr>
            <a:r>
              <a:rPr lang="en-GB" dirty="0" err="1"/>
              <a:t>Experimente</a:t>
            </a:r>
            <a:r>
              <a:rPr lang="en-GB" dirty="0"/>
              <a:t>!</a:t>
            </a:r>
            <a:endParaRPr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CF35CFF-1873-A35F-57EB-A3853C89ECD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13</a:t>
            </a:fld>
            <a:endParaRPr lang="en-GB"/>
          </a:p>
        </p:txBody>
      </p:sp>
      <p:pic>
        <p:nvPicPr>
          <p:cNvPr id="215" name="Google Shape;215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51800" y="442762"/>
            <a:ext cx="4691917" cy="34439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Google Shape;216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451800" y="4012564"/>
            <a:ext cx="1989556" cy="129095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Google Shape;217;p1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451800" y="5429352"/>
            <a:ext cx="2983333" cy="7026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p1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797758" y="4012564"/>
            <a:ext cx="2345959" cy="1290956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21" name="Google Shape;214;p13">
            <a:extLst>
              <a:ext uri="{FF2B5EF4-FFF2-40B4-BE49-F238E27FC236}">
                <a16:creationId xmlns:a16="http://schemas.microsoft.com/office/drawing/2014/main" id="{60292C1F-6FEF-E7CA-EBA6-2D0DE890AC7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20593200"/>
              </p:ext>
            </p:extLst>
          </p:nvPr>
        </p:nvGraphicFramePr>
        <p:xfrm>
          <a:off x="335989" y="1068161"/>
          <a:ext cx="5587291" cy="47902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3" name="Group 2">
            <a:extLst>
              <a:ext uri="{FF2B5EF4-FFF2-40B4-BE49-F238E27FC236}">
                <a16:creationId xmlns:a16="http://schemas.microsoft.com/office/drawing/2014/main" id="{B758E64A-6BC5-9D86-CBE7-3E1CEF777B1F}"/>
              </a:ext>
            </a:extLst>
          </p:cNvPr>
          <p:cNvGrpSpPr/>
          <p:nvPr/>
        </p:nvGrpSpPr>
        <p:grpSpPr>
          <a:xfrm>
            <a:off x="446314" y="5961017"/>
            <a:ext cx="5476966" cy="809252"/>
            <a:chOff x="446314" y="5900057"/>
            <a:chExt cx="5476966" cy="809252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3CE5364-5CBB-584D-44EB-4B97F67A331A}"/>
                </a:ext>
              </a:extLst>
            </p:cNvPr>
            <p:cNvSpPr/>
            <p:nvPr/>
          </p:nvSpPr>
          <p:spPr>
            <a:xfrm>
              <a:off x="446314" y="5900057"/>
              <a:ext cx="5476966" cy="809252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E540B5B9-B6BE-C3CE-30E5-A50490D2E027}"/>
                </a:ext>
              </a:extLst>
            </p:cNvPr>
            <p:cNvGrpSpPr/>
            <p:nvPr/>
          </p:nvGrpSpPr>
          <p:grpSpPr>
            <a:xfrm>
              <a:off x="543090" y="5985566"/>
              <a:ext cx="5067593" cy="638234"/>
              <a:chOff x="471970" y="5999228"/>
              <a:chExt cx="5067593" cy="638234"/>
            </a:xfrm>
          </p:grpSpPr>
          <p:pic>
            <p:nvPicPr>
              <p:cNvPr id="9" name="Picture 8" descr="Uma imagem com texto&#10;&#10;Descrição gerada automaticamente">
                <a:extLst>
                  <a:ext uri="{FF2B5EF4-FFF2-40B4-BE49-F238E27FC236}">
                    <a16:creationId xmlns:a16="http://schemas.microsoft.com/office/drawing/2014/main" id="{024CE09B-112E-D42B-A621-F0635E0F580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1970" y="5999228"/>
                <a:ext cx="3246346" cy="62114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" name="Picture 9" descr="Uma imagem com Gráficos, clipart, design gráfico&#10;&#10;Descrição gerada automaticamente">
                <a:extLst>
                  <a:ext uri="{FF2B5EF4-FFF2-40B4-BE49-F238E27FC236}">
                    <a16:creationId xmlns:a16="http://schemas.microsoft.com/office/drawing/2014/main" id="{AED812B3-5879-C3B7-5CB7-2F1FA6AA1B0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90158" y="5999228"/>
                <a:ext cx="1749405" cy="63823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9" name="Group 228">
            <a:extLst>
              <a:ext uri="{FF2B5EF4-FFF2-40B4-BE49-F238E27FC236}">
                <a16:creationId xmlns:a16="http://schemas.microsoft.com/office/drawing/2014/main" id="{09EA7EA7-74F5-4EE2-8E3D-1A10308259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30" name="Straight Connector 229">
              <a:extLst>
                <a:ext uri="{FF2B5EF4-FFF2-40B4-BE49-F238E27FC236}">
                  <a16:creationId xmlns:a16="http://schemas.microsoft.com/office/drawing/2014/main" id="{A5CE79B5-7EE4-424D-AD14-5DEFB61B85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>
              <a:extLst>
                <a:ext uri="{FF2B5EF4-FFF2-40B4-BE49-F238E27FC236}">
                  <a16:creationId xmlns:a16="http://schemas.microsoft.com/office/drawing/2014/main" id="{696C926F-F999-44BA-8D86-9EAB51D650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2" name="Rectangle 23">
              <a:extLst>
                <a:ext uri="{FF2B5EF4-FFF2-40B4-BE49-F238E27FC236}">
                  <a16:creationId xmlns:a16="http://schemas.microsoft.com/office/drawing/2014/main" id="{248745E7-0AF0-48F9-8E58-2673FC5F4F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33" name="Rectangle 25">
              <a:extLst>
                <a:ext uri="{FF2B5EF4-FFF2-40B4-BE49-F238E27FC236}">
                  <a16:creationId xmlns:a16="http://schemas.microsoft.com/office/drawing/2014/main" id="{9715E81A-D2E0-4431-9370-4E4A9ECA7F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34" name="Isosceles Triangle 233">
              <a:extLst>
                <a:ext uri="{FF2B5EF4-FFF2-40B4-BE49-F238E27FC236}">
                  <a16:creationId xmlns:a16="http://schemas.microsoft.com/office/drawing/2014/main" id="{CEDB37A9-282D-4DDB-85AD-B2090A8253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35" name="Rectangle 27">
              <a:extLst>
                <a:ext uri="{FF2B5EF4-FFF2-40B4-BE49-F238E27FC236}">
                  <a16:creationId xmlns:a16="http://schemas.microsoft.com/office/drawing/2014/main" id="{533D5933-7F91-4F5E-BC31-42FD0E2D8D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36" name="Rectangle 28">
              <a:extLst>
                <a:ext uri="{FF2B5EF4-FFF2-40B4-BE49-F238E27FC236}">
                  <a16:creationId xmlns:a16="http://schemas.microsoft.com/office/drawing/2014/main" id="{37ADDF68-C9BE-46EA-83DE-2C07DD8396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37" name="Rectangle 29">
              <a:extLst>
                <a:ext uri="{FF2B5EF4-FFF2-40B4-BE49-F238E27FC236}">
                  <a16:creationId xmlns:a16="http://schemas.microsoft.com/office/drawing/2014/main" id="{10D67396-BABD-48A8-A892-CCB5095FA4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38" name="Isosceles Triangle 237">
              <a:extLst>
                <a:ext uri="{FF2B5EF4-FFF2-40B4-BE49-F238E27FC236}">
                  <a16:creationId xmlns:a16="http://schemas.microsoft.com/office/drawing/2014/main" id="{626DA82A-72C2-4DF6-9CF0-0D1F6B96B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39" name="Isosceles Triangle 238">
              <a:extLst>
                <a:ext uri="{FF2B5EF4-FFF2-40B4-BE49-F238E27FC236}">
                  <a16:creationId xmlns:a16="http://schemas.microsoft.com/office/drawing/2014/main" id="{8EE6DC63-4380-4BE0-A68A-8F01162BD1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 useBgFill="1">
        <p:nvSpPr>
          <p:cNvPr id="241" name="Rectangle 240">
            <a:extLst>
              <a:ext uri="{FF2B5EF4-FFF2-40B4-BE49-F238E27FC236}">
                <a16:creationId xmlns:a16="http://schemas.microsoft.com/office/drawing/2014/main" id="{C52ED567-06B3-4107-9773-BBB6BD7867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4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4" name="Google Shape;224;p14"/>
          <p:cNvSpPr txBox="1">
            <a:spLocks noGrp="1"/>
          </p:cNvSpPr>
          <p:nvPr>
            <p:ph type="body" idx="1"/>
          </p:nvPr>
        </p:nvSpPr>
        <p:spPr>
          <a:xfrm>
            <a:off x="124840" y="245326"/>
            <a:ext cx="7406642" cy="5698273"/>
          </a:xfrm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 fontScale="77500" lnSpcReduction="20000"/>
          </a:bodyPr>
          <a:lstStyle/>
          <a:p>
            <a:pPr marL="0" lvl="0" indent="0">
              <a:lnSpc>
                <a:spcPct val="90000"/>
              </a:lnSpc>
              <a:buClr>
                <a:schemeClr val="accent1"/>
              </a:buClr>
              <a:buSzPct val="80000"/>
              <a:buNone/>
            </a:pPr>
            <a:r>
              <a:rPr lang="en-US" sz="3100" dirty="0"/>
              <a:t>Vamos </a:t>
            </a:r>
            <a:r>
              <a:rPr lang="en-US" sz="3100" dirty="0" err="1"/>
              <a:t>fazer</a:t>
            </a:r>
            <a:r>
              <a:rPr lang="en-US" sz="3100" dirty="0"/>
              <a:t> um </a:t>
            </a:r>
            <a:r>
              <a:rPr lang="en-US" sz="3100" dirty="0" err="1"/>
              <a:t>jogo</a:t>
            </a:r>
            <a:r>
              <a:rPr lang="en-US" sz="3100" dirty="0"/>
              <a:t> para </a:t>
            </a:r>
            <a:r>
              <a:rPr lang="en-US" sz="3100" dirty="0" err="1"/>
              <a:t>ver</a:t>
            </a:r>
            <a:r>
              <a:rPr lang="en-US" sz="3100" dirty="0"/>
              <a:t> </a:t>
            </a:r>
            <a:r>
              <a:rPr lang="en-US" sz="3100" dirty="0" err="1"/>
              <a:t>quem</a:t>
            </a:r>
            <a:r>
              <a:rPr lang="en-US" sz="3100" dirty="0"/>
              <a:t> </a:t>
            </a:r>
            <a:r>
              <a:rPr lang="en-US" sz="3100" dirty="0" err="1"/>
              <a:t>consegue</a:t>
            </a:r>
            <a:r>
              <a:rPr lang="en-US" sz="3100" dirty="0"/>
              <a:t> </a:t>
            </a:r>
            <a:r>
              <a:rPr lang="en-US" sz="3100" dirty="0" err="1"/>
              <a:t>pressionar</a:t>
            </a:r>
            <a:r>
              <a:rPr lang="en-US" sz="3100" dirty="0"/>
              <a:t> o </a:t>
            </a:r>
            <a:r>
              <a:rPr lang="en-US" sz="3100" dirty="0" err="1"/>
              <a:t>botão</a:t>
            </a:r>
            <a:r>
              <a:rPr lang="en-US" sz="3100" dirty="0"/>
              <a:t> </a:t>
            </a:r>
            <a:r>
              <a:rPr lang="en-US" sz="3100" dirty="0" err="1"/>
              <a:t>mais</a:t>
            </a:r>
            <a:r>
              <a:rPr lang="en-US" sz="3100" dirty="0"/>
              <a:t> </a:t>
            </a:r>
            <a:r>
              <a:rPr lang="en-US" sz="3100" dirty="0" err="1"/>
              <a:t>vezes</a:t>
            </a:r>
            <a:r>
              <a:rPr lang="en-US" sz="3100" dirty="0"/>
              <a:t> </a:t>
            </a:r>
            <a:r>
              <a:rPr lang="en-US" sz="3100" dirty="0" err="1"/>
              <a:t>em</a:t>
            </a:r>
            <a:r>
              <a:rPr lang="en-US" sz="3100" dirty="0"/>
              <a:t> 20 </a:t>
            </a:r>
            <a:r>
              <a:rPr lang="en-US" sz="3100" dirty="0" err="1"/>
              <a:t>segundos</a:t>
            </a:r>
            <a:r>
              <a:rPr lang="en-US" sz="3100" dirty="0"/>
              <a:t>. </a:t>
            </a:r>
          </a:p>
          <a:p>
            <a:pPr marL="0" lvl="0" indent="0">
              <a:lnSpc>
                <a:spcPct val="90000"/>
              </a:lnSpc>
              <a:buClr>
                <a:schemeClr val="accent1"/>
              </a:buClr>
              <a:buSzPct val="80000"/>
              <a:buNone/>
            </a:pPr>
            <a:endParaRPr lang="en-US" sz="3100" dirty="0"/>
          </a:p>
          <a:p>
            <a:pPr marL="182563" lvl="0" indent="-182563">
              <a:lnSpc>
                <a:spcPct val="90000"/>
              </a:lnSpc>
              <a:buClr>
                <a:schemeClr val="accent1"/>
              </a:buClr>
              <a:buSzPct val="80000"/>
              <a:buNone/>
            </a:pPr>
            <a:r>
              <a:rPr lang="en-US" sz="3100" dirty="0"/>
              <a:t>O </a:t>
            </a:r>
            <a:r>
              <a:rPr lang="en-US" sz="3100" dirty="0" err="1"/>
              <a:t>programa</a:t>
            </a:r>
            <a:r>
              <a:rPr lang="en-US" sz="3100" dirty="0"/>
              <a:t> </a:t>
            </a:r>
            <a:r>
              <a:rPr lang="en-US" sz="3100" dirty="0" err="1"/>
              <a:t>deve</a:t>
            </a:r>
            <a:r>
              <a:rPr lang="en-US" sz="3100" dirty="0"/>
              <a:t> </a:t>
            </a:r>
            <a:r>
              <a:rPr lang="en-US" sz="3100" dirty="0" err="1"/>
              <a:t>funcionar</a:t>
            </a:r>
            <a:r>
              <a:rPr lang="en-US" sz="3100" dirty="0"/>
              <a:t> da </a:t>
            </a:r>
            <a:r>
              <a:rPr lang="en-US" sz="3100" dirty="0" err="1"/>
              <a:t>seguinte</a:t>
            </a:r>
            <a:r>
              <a:rPr lang="en-US" sz="3100" dirty="0"/>
              <a:t> </a:t>
            </a:r>
            <a:r>
              <a:rPr lang="en-US" sz="3100" dirty="0" err="1"/>
              <a:t>maneira</a:t>
            </a:r>
            <a:r>
              <a:rPr lang="en-US" sz="3100" dirty="0"/>
              <a:t>:
- </a:t>
            </a:r>
            <a:r>
              <a:rPr lang="en-US" sz="3100" dirty="0" err="1"/>
              <a:t>Quando</a:t>
            </a:r>
            <a:r>
              <a:rPr lang="en-US" sz="3100" dirty="0"/>
              <a:t> o </a:t>
            </a:r>
            <a:r>
              <a:rPr lang="en-US" sz="3100" dirty="0" err="1"/>
              <a:t>programa</a:t>
            </a:r>
            <a:r>
              <a:rPr lang="en-US" sz="3100" dirty="0"/>
              <a:t> for </a:t>
            </a:r>
            <a:r>
              <a:rPr lang="en-US" sz="3100" dirty="0" err="1"/>
              <a:t>iniciado</a:t>
            </a:r>
            <a:r>
              <a:rPr lang="en-US" sz="3100" dirty="0"/>
              <a:t>, </a:t>
            </a:r>
            <a:r>
              <a:rPr lang="en-US" sz="3100" dirty="0" err="1"/>
              <a:t>defina</a:t>
            </a:r>
            <a:r>
              <a:rPr lang="en-US" sz="3100" dirty="0"/>
              <a:t> o </a:t>
            </a:r>
            <a:r>
              <a:rPr lang="en-US" sz="3100" dirty="0" err="1"/>
              <a:t>contador</a:t>
            </a:r>
            <a:r>
              <a:rPr lang="en-US" sz="3100" dirty="0"/>
              <a:t> A e o </a:t>
            </a:r>
            <a:r>
              <a:rPr lang="en-US" sz="3100" dirty="0" err="1"/>
              <a:t>contador</a:t>
            </a:r>
            <a:r>
              <a:rPr lang="en-US" sz="3100" dirty="0"/>
              <a:t> B </a:t>
            </a:r>
            <a:r>
              <a:rPr lang="en-US" sz="3100" dirty="0" err="1"/>
              <a:t>como</a:t>
            </a:r>
            <a:r>
              <a:rPr lang="en-US" sz="3100" dirty="0"/>
              <a:t> zero.
- </a:t>
            </a:r>
            <a:r>
              <a:rPr lang="en-US" sz="3100" dirty="0" err="1"/>
              <a:t>Quando</a:t>
            </a:r>
            <a:r>
              <a:rPr lang="en-US" sz="3100" dirty="0"/>
              <a:t> o </a:t>
            </a:r>
            <a:r>
              <a:rPr lang="en-US" sz="3100" dirty="0" err="1"/>
              <a:t>botão</a:t>
            </a:r>
            <a:r>
              <a:rPr lang="en-US" sz="3100" dirty="0"/>
              <a:t> A for </a:t>
            </a:r>
            <a:r>
              <a:rPr lang="en-US" sz="3100" dirty="0" err="1"/>
              <a:t>pressionado</a:t>
            </a:r>
            <a:r>
              <a:rPr lang="en-US" sz="3100" dirty="0"/>
              <a:t>, </a:t>
            </a:r>
            <a:r>
              <a:rPr lang="en-US" sz="3100" dirty="0" err="1"/>
              <a:t>aumente</a:t>
            </a:r>
            <a:r>
              <a:rPr lang="en-US" sz="3100" dirty="0"/>
              <a:t> o </a:t>
            </a:r>
            <a:r>
              <a:rPr lang="en-US" sz="3100" dirty="0" err="1"/>
              <a:t>contador</a:t>
            </a:r>
            <a:r>
              <a:rPr lang="en-US" sz="3100" dirty="0"/>
              <a:t> A </a:t>
            </a:r>
            <a:r>
              <a:rPr lang="en-US" sz="3100" dirty="0" err="1"/>
              <a:t>em</a:t>
            </a:r>
            <a:r>
              <a:rPr lang="en-US" sz="3100" dirty="0"/>
              <a:t> 1.
- </a:t>
            </a:r>
            <a:r>
              <a:rPr lang="en-US" sz="3100" dirty="0" err="1"/>
              <a:t>Quando</a:t>
            </a:r>
            <a:r>
              <a:rPr lang="en-US" sz="3100" dirty="0"/>
              <a:t> o </a:t>
            </a:r>
            <a:r>
              <a:rPr lang="en-US" sz="3100" dirty="0" err="1"/>
              <a:t>botão</a:t>
            </a:r>
            <a:r>
              <a:rPr lang="en-US" sz="3100" dirty="0"/>
              <a:t> B é </a:t>
            </a:r>
            <a:r>
              <a:rPr lang="en-US" sz="3100" dirty="0" err="1"/>
              <a:t>pressionado</a:t>
            </a:r>
            <a:r>
              <a:rPr lang="en-US" sz="3100" dirty="0"/>
              <a:t>, </a:t>
            </a:r>
            <a:r>
              <a:rPr lang="en-US" sz="3100" dirty="0" err="1"/>
              <a:t>aumente</a:t>
            </a:r>
            <a:r>
              <a:rPr lang="en-US" sz="3100" dirty="0"/>
              <a:t> o </a:t>
            </a:r>
            <a:r>
              <a:rPr lang="en-US" sz="3100" dirty="0" err="1"/>
              <a:t>contador</a:t>
            </a:r>
            <a:r>
              <a:rPr lang="en-US" sz="3100" dirty="0"/>
              <a:t> B </a:t>
            </a:r>
            <a:r>
              <a:rPr lang="en-US" sz="3100" dirty="0" err="1"/>
              <a:t>em</a:t>
            </a:r>
            <a:r>
              <a:rPr lang="en-US" sz="3100" dirty="0"/>
              <a:t> 1.
</a:t>
            </a:r>
          </a:p>
          <a:p>
            <a:pPr marL="0" lvl="0" indent="0">
              <a:lnSpc>
                <a:spcPct val="90000"/>
              </a:lnSpc>
              <a:buClr>
                <a:schemeClr val="accent1"/>
              </a:buClr>
              <a:buSzPct val="80000"/>
              <a:buNone/>
            </a:pPr>
            <a:r>
              <a:rPr lang="en-US" sz="3100" dirty="0" err="1"/>
              <a:t>Quando</a:t>
            </a:r>
            <a:r>
              <a:rPr lang="en-US" sz="3100" dirty="0"/>
              <a:t> o Micro:bit </a:t>
            </a:r>
            <a:r>
              <a:rPr lang="en-US" sz="3100" dirty="0" err="1"/>
              <a:t>estiver</a:t>
            </a:r>
            <a:r>
              <a:rPr lang="en-US" sz="3100" dirty="0"/>
              <a:t> </a:t>
            </a:r>
            <a:r>
              <a:rPr lang="en-US" sz="3100" dirty="0" err="1"/>
              <a:t>agitado</a:t>
            </a:r>
            <a:r>
              <a:rPr lang="en-US" sz="3100" dirty="0"/>
              <a:t>, </a:t>
            </a:r>
            <a:r>
              <a:rPr lang="en-US" sz="3100" dirty="0" err="1"/>
              <a:t>exiba</a:t>
            </a:r>
            <a:r>
              <a:rPr lang="en-US" sz="3100" dirty="0"/>
              <a:t> o seguinte:
- "</a:t>
            </a:r>
            <a:r>
              <a:rPr lang="en-US" sz="3100" dirty="0" err="1"/>
              <a:t>Botão</a:t>
            </a:r>
            <a:r>
              <a:rPr lang="en-US" sz="3100" dirty="0"/>
              <a:t> A", </a:t>
            </a:r>
            <a:r>
              <a:rPr lang="en-US" sz="3100" dirty="0" err="1"/>
              <a:t>seguido</a:t>
            </a:r>
            <a:r>
              <a:rPr lang="en-US" sz="3100" dirty="0"/>
              <a:t> do valor do </a:t>
            </a:r>
            <a:r>
              <a:rPr lang="en-US" sz="3100" dirty="0" err="1"/>
              <a:t>contador</a:t>
            </a:r>
            <a:r>
              <a:rPr lang="en-US" sz="3100" dirty="0"/>
              <a:t>.
- </a:t>
            </a:r>
            <a:r>
              <a:rPr lang="en-US" sz="3100" dirty="0" err="1"/>
              <a:t>Pausar</a:t>
            </a:r>
            <a:r>
              <a:rPr lang="en-US" sz="3100" dirty="0"/>
              <a:t> </a:t>
            </a:r>
            <a:r>
              <a:rPr lang="en-US" sz="3100" dirty="0" err="1"/>
              <a:t>por</a:t>
            </a:r>
            <a:r>
              <a:rPr lang="en-US" sz="3100" dirty="0"/>
              <a:t> 1 </a:t>
            </a:r>
            <a:r>
              <a:rPr lang="en-US" sz="3100" dirty="0" err="1"/>
              <a:t>segundo</a:t>
            </a:r>
            <a:r>
              <a:rPr lang="en-US" sz="3100" dirty="0"/>
              <a:t>.
- "</a:t>
            </a:r>
            <a:r>
              <a:rPr lang="en-US" sz="3100" dirty="0" err="1"/>
              <a:t>Botão</a:t>
            </a:r>
            <a:r>
              <a:rPr lang="en-US" sz="3100" dirty="0"/>
              <a:t> B", </a:t>
            </a:r>
            <a:r>
              <a:rPr lang="en-US" sz="3100" dirty="0" err="1"/>
              <a:t>seguido</a:t>
            </a:r>
            <a:r>
              <a:rPr lang="en-US" sz="3100" dirty="0"/>
              <a:t> do valor do </a:t>
            </a:r>
            <a:r>
              <a:rPr lang="en-US" sz="3100" dirty="0" err="1"/>
              <a:t>contador</a:t>
            </a:r>
            <a:r>
              <a:rPr lang="en-US" sz="3100" dirty="0"/>
              <a:t> B.</a:t>
            </a:r>
          </a:p>
          <a:p>
            <a:pPr marL="0" lvl="0" indent="0">
              <a:lnSpc>
                <a:spcPct val="90000"/>
              </a:lnSpc>
              <a:buClr>
                <a:schemeClr val="accent1"/>
              </a:buClr>
              <a:buSzPct val="80000"/>
              <a:buNone/>
            </a:pPr>
            <a:endParaRPr lang="en-US" sz="1300" dirty="0"/>
          </a:p>
        </p:txBody>
      </p:sp>
      <p:sp>
        <p:nvSpPr>
          <p:cNvPr id="243" name="Rectangle 242">
            <a:extLst>
              <a:ext uri="{FF2B5EF4-FFF2-40B4-BE49-F238E27FC236}">
                <a16:creationId xmlns:a16="http://schemas.microsoft.com/office/drawing/2014/main" id="{AF551D8B-3775-4477-88B7-7B7C350D34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6" y="0"/>
            <a:ext cx="4657344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245" name="Straight Connector 244">
            <a:extLst>
              <a:ext uri="{FF2B5EF4-FFF2-40B4-BE49-F238E27FC236}">
                <a16:creationId xmlns:a16="http://schemas.microsoft.com/office/drawing/2014/main" id="{1A901C3D-CFAE-460D-BD0E-7D22164D7D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0590212" y="0"/>
            <a:ext cx="1059921" cy="6858000"/>
          </a:xfrm>
          <a:prstGeom prst="line">
            <a:avLst/>
          </a:prstGeom>
          <a:ln w="9525">
            <a:solidFill>
              <a:srgbClr val="BFBFBF">
                <a:alpha val="7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837C0EA9-1437-4437-9D20-2BBDA1AA9F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721600" y="3721395"/>
            <a:ext cx="4345560" cy="3136604"/>
          </a:xfrm>
          <a:prstGeom prst="line">
            <a:avLst/>
          </a:prstGeom>
          <a:ln w="9525">
            <a:solidFill>
              <a:srgbClr val="BFBFBF">
                <a:alpha val="69804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9" name="Rectangle 23">
            <a:extLst>
              <a:ext uri="{FF2B5EF4-FFF2-40B4-BE49-F238E27FC236}">
                <a16:creationId xmlns:a16="http://schemas.microsoft.com/office/drawing/2014/main" id="{BB934D2B-85E2-4375-94EE-B66C16BF79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51" name="Rectangle 25">
            <a:extLst>
              <a:ext uri="{FF2B5EF4-FFF2-40B4-BE49-F238E27FC236}">
                <a16:creationId xmlns:a16="http://schemas.microsoft.com/office/drawing/2014/main" id="{9B445E02-D785-4565-B842-9567BBC095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53" name="Isosceles Triangle 252">
            <a:extLst>
              <a:ext uri="{FF2B5EF4-FFF2-40B4-BE49-F238E27FC236}">
                <a16:creationId xmlns:a16="http://schemas.microsoft.com/office/drawing/2014/main" id="{2C153736-D102-4F57-9DE7-615AFC02B0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D759B67-F267-023D-54C1-AF1B1F042EA2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indent="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z="9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pPr lvl="0" indent="0">
                <a:spcBef>
                  <a:spcPts val="0"/>
                </a:spcBef>
                <a:spcAft>
                  <a:spcPts val="600"/>
                </a:spcAft>
                <a:buNone/>
              </a:pPr>
              <a:t>14</a:t>
            </a:fld>
            <a:endParaRPr lang="en-US" sz="900" kern="1200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55" name="Rectangle 27">
            <a:extLst>
              <a:ext uri="{FF2B5EF4-FFF2-40B4-BE49-F238E27FC236}">
                <a16:creationId xmlns:a16="http://schemas.microsoft.com/office/drawing/2014/main" id="{BA407A52-66F4-4CDE-A726-FF79F3EC34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57" name="Rectangle 28">
            <a:extLst>
              <a:ext uri="{FF2B5EF4-FFF2-40B4-BE49-F238E27FC236}">
                <a16:creationId xmlns:a16="http://schemas.microsoft.com/office/drawing/2014/main" id="{D28FFB34-4FC3-46F5-B900-D3B774FD0B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59" name="Rectangle 29">
            <a:extLst>
              <a:ext uri="{FF2B5EF4-FFF2-40B4-BE49-F238E27FC236}">
                <a16:creationId xmlns:a16="http://schemas.microsoft.com/office/drawing/2014/main" id="{205F7B13-ACB5-46BE-8070-0431266B18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61" name="Isosceles Triangle 260">
            <a:extLst>
              <a:ext uri="{FF2B5EF4-FFF2-40B4-BE49-F238E27FC236}">
                <a16:creationId xmlns:a16="http://schemas.microsoft.com/office/drawing/2014/main" id="{D52A0D23-45DD-4DF4-ADE6-A81F409BB9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23" name="Google Shape;223;p14"/>
          <p:cNvSpPr txBox="1">
            <a:spLocks noGrp="1"/>
          </p:cNvSpPr>
          <p:nvPr>
            <p:ph type="title"/>
          </p:nvPr>
        </p:nvSpPr>
        <p:spPr>
          <a:xfrm>
            <a:off x="7829658" y="1253067"/>
            <a:ext cx="3371742" cy="4351866"/>
          </a:xfrm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 lvl="0">
              <a:spcBef>
                <a:spcPct val="0"/>
              </a:spcBef>
              <a:buSzPct val="100000"/>
            </a:pPr>
            <a:r>
              <a:rPr lang="en-US">
                <a:solidFill>
                  <a:schemeClr val="bg1"/>
                </a:solidFill>
              </a:rPr>
              <a:t>Há tempo para uma corrida?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B0C0008-96D4-043A-52C5-B872D0D836E2}"/>
              </a:ext>
            </a:extLst>
          </p:cNvPr>
          <p:cNvGrpSpPr/>
          <p:nvPr/>
        </p:nvGrpSpPr>
        <p:grpSpPr>
          <a:xfrm>
            <a:off x="471970" y="5999228"/>
            <a:ext cx="5067593" cy="638234"/>
            <a:chOff x="471970" y="5999228"/>
            <a:chExt cx="5067593" cy="638234"/>
          </a:xfrm>
        </p:grpSpPr>
        <p:pic>
          <p:nvPicPr>
            <p:cNvPr id="8" name="Picture 7" descr="Uma imagem com texto&#10;&#10;Descrição gerada automaticamente">
              <a:extLst>
                <a:ext uri="{FF2B5EF4-FFF2-40B4-BE49-F238E27FC236}">
                  <a16:creationId xmlns:a16="http://schemas.microsoft.com/office/drawing/2014/main" id="{59954E75-5057-325F-9C0D-94FCBA7E97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8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9CEA8494-44A1-D77D-5F57-419994A9C91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E59E3C5-3BA2-23E9-9CC7-D16079B9438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15</a:t>
            </a:fld>
            <a:endParaRPr lang="en-GB"/>
          </a:p>
        </p:txBody>
      </p:sp>
      <p:sp>
        <p:nvSpPr>
          <p:cNvPr id="230" name="Google Shape;230;p15"/>
          <p:cNvSpPr txBox="1">
            <a:spLocks noGrp="1"/>
          </p:cNvSpPr>
          <p:nvPr>
            <p:ph type="body" idx="1"/>
          </p:nvPr>
        </p:nvSpPr>
        <p:spPr>
          <a:xfrm>
            <a:off x="295245" y="4826474"/>
            <a:ext cx="7393085" cy="9345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pt-BR" dirty="0">
                <a:solidFill>
                  <a:schemeClr val="bg1"/>
                </a:solidFill>
              </a:rPr>
              <a:t>Exemplo de resolução</a:t>
            </a:r>
            <a:endParaRPr dirty="0">
              <a:solidFill>
                <a:schemeClr val="bg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4A3BA22-2EF4-2A19-2996-FA129CE3286D}"/>
              </a:ext>
            </a:extLst>
          </p:cNvPr>
          <p:cNvGrpSpPr/>
          <p:nvPr/>
        </p:nvGrpSpPr>
        <p:grpSpPr>
          <a:xfrm>
            <a:off x="456474" y="5981337"/>
            <a:ext cx="5476966" cy="809252"/>
            <a:chOff x="446314" y="5900057"/>
            <a:chExt cx="5476966" cy="809252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5329B58-5C58-0D38-6AE8-4D47544AD7CF}"/>
                </a:ext>
              </a:extLst>
            </p:cNvPr>
            <p:cNvSpPr/>
            <p:nvPr/>
          </p:nvSpPr>
          <p:spPr>
            <a:xfrm>
              <a:off x="446314" y="5900057"/>
              <a:ext cx="5476966" cy="809252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49BC7465-0FF7-B478-2F72-2A49439DE07A}"/>
                </a:ext>
              </a:extLst>
            </p:cNvPr>
            <p:cNvGrpSpPr/>
            <p:nvPr/>
          </p:nvGrpSpPr>
          <p:grpSpPr>
            <a:xfrm>
              <a:off x="543090" y="5985566"/>
              <a:ext cx="5067593" cy="638234"/>
              <a:chOff x="471970" y="5999228"/>
              <a:chExt cx="5067593" cy="638234"/>
            </a:xfrm>
          </p:grpSpPr>
          <p:pic>
            <p:nvPicPr>
              <p:cNvPr id="9" name="Picture 8" descr="Uma imagem com texto&#10;&#10;Descrição gerada automaticamente">
                <a:extLst>
                  <a:ext uri="{FF2B5EF4-FFF2-40B4-BE49-F238E27FC236}">
                    <a16:creationId xmlns:a16="http://schemas.microsoft.com/office/drawing/2014/main" id="{9513BD5A-101E-2D65-1FC3-2649A604BE8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1970" y="5999228"/>
                <a:ext cx="3246346" cy="62114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" name="Picture 9" descr="Uma imagem com Gráficos, clipart, design gráfico&#10;&#10;Descrição gerada automaticamente">
                <a:extLst>
                  <a:ext uri="{FF2B5EF4-FFF2-40B4-BE49-F238E27FC236}">
                    <a16:creationId xmlns:a16="http://schemas.microsoft.com/office/drawing/2014/main" id="{78DE62CE-E275-FEA6-B92E-34E2BB575BA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90158" y="5999228"/>
                <a:ext cx="1749405" cy="63823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4" name="Google Shape;230;p15">
            <a:extLst>
              <a:ext uri="{FF2B5EF4-FFF2-40B4-BE49-F238E27FC236}">
                <a16:creationId xmlns:a16="http://schemas.microsoft.com/office/drawing/2014/main" id="{2DC60931-8B49-A793-7035-551356C25895}"/>
              </a:ext>
            </a:extLst>
          </p:cNvPr>
          <p:cNvSpPr txBox="1">
            <a:spLocks/>
          </p:cNvSpPr>
          <p:nvPr/>
        </p:nvSpPr>
        <p:spPr>
          <a:xfrm>
            <a:off x="1647617" y="170012"/>
            <a:ext cx="7393085" cy="934582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rmAutofit/>
          </a:bodyPr>
          <a:lstStyle>
            <a:lvl1pPr marL="457200" lvl="0" indent="-381000" algn="l" defTabSz="4572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Wingdings 3" charset="2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14400" lvl="1" indent="-368300" algn="l" defTabSz="4572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Wingdings 3" charset="2"/>
              <a:buChar char="•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371600" lvl="2" indent="-355600" algn="l" defTabSz="4572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Wingdings 3" charset="2"/>
              <a:buChar char="•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828800" lvl="3" indent="-342900" algn="l" defTabSz="4572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Wingdings 3" charset="2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286000" lvl="4" indent="-330200" algn="l" defTabSz="4572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Wingdings 3" charset="2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743200" lvl="5" indent="-342900" algn="l" defTabSz="4572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Wingdings 3" charset="2"/>
              <a:buChar char="•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200400" lvl="6" indent="-342900" algn="l" defTabSz="4572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Wingdings 3" charset="2"/>
              <a:buChar char="•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657600" lvl="7" indent="-342900" algn="l" defTabSz="4572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Wingdings 3" charset="2"/>
              <a:buChar char="•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114800" lvl="8" indent="-342900" algn="l" defTabSz="4572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Wingdings 3" charset="2"/>
              <a:buChar char="•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Wingdings 3" charset="2"/>
              <a:buNone/>
            </a:pPr>
            <a:r>
              <a:rPr lang="pt-BR" dirty="0">
                <a:solidFill>
                  <a:schemeClr val="bg1"/>
                </a:solidFill>
              </a:rPr>
              <a:t>Ao jogar o seu jogo, certifique-se de que ambos os jogadores seguram o Micro:bit com duas mãos.</a:t>
            </a:r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35404E3E-07F8-248F-B9B1-3C339458B5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5245" y="1686560"/>
            <a:ext cx="9296101" cy="30252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700341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1" name="Group 240">
            <a:extLst>
              <a:ext uri="{FF2B5EF4-FFF2-40B4-BE49-F238E27FC236}">
                <a16:creationId xmlns:a16="http://schemas.microsoft.com/office/drawing/2014/main" id="{28460BD8-AE3F-4AC9-9D0B-717052AA5D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42" name="Straight Connector 241">
              <a:extLst>
                <a:ext uri="{FF2B5EF4-FFF2-40B4-BE49-F238E27FC236}">
                  <a16:creationId xmlns:a16="http://schemas.microsoft.com/office/drawing/2014/main" id="{54420CFE-F482-466E-9E1E-C78513C0B8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>
              <a:extLst>
                <a:ext uri="{FF2B5EF4-FFF2-40B4-BE49-F238E27FC236}">
                  <a16:creationId xmlns:a16="http://schemas.microsoft.com/office/drawing/2014/main" id="{5331032B-BD21-4BDA-920C-12E3580525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4" name="Rectangle 23">
              <a:extLst>
                <a:ext uri="{FF2B5EF4-FFF2-40B4-BE49-F238E27FC236}">
                  <a16:creationId xmlns:a16="http://schemas.microsoft.com/office/drawing/2014/main" id="{E7514DA3-59E7-409E-8A3B-AD097F6E56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45" name="Rectangle 25">
              <a:extLst>
                <a:ext uri="{FF2B5EF4-FFF2-40B4-BE49-F238E27FC236}">
                  <a16:creationId xmlns:a16="http://schemas.microsoft.com/office/drawing/2014/main" id="{57B9A2A6-3BE4-4599-9364-F71C5BFD61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46" name="Isosceles Triangle 245">
              <a:extLst>
                <a:ext uri="{FF2B5EF4-FFF2-40B4-BE49-F238E27FC236}">
                  <a16:creationId xmlns:a16="http://schemas.microsoft.com/office/drawing/2014/main" id="{4FD744C6-4ED8-4BC9-BF68-6BDF701C5D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47" name="Rectangle 27">
              <a:extLst>
                <a:ext uri="{FF2B5EF4-FFF2-40B4-BE49-F238E27FC236}">
                  <a16:creationId xmlns:a16="http://schemas.microsoft.com/office/drawing/2014/main" id="{092C5BAD-C911-4F8F-A1C5-470268BE66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48" name="Rectangle 28">
              <a:extLst>
                <a:ext uri="{FF2B5EF4-FFF2-40B4-BE49-F238E27FC236}">
                  <a16:creationId xmlns:a16="http://schemas.microsoft.com/office/drawing/2014/main" id="{B133D0C8-4EC4-424F-8E70-0482D5B1B6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49" name="Rectangle 29">
              <a:extLst>
                <a:ext uri="{FF2B5EF4-FFF2-40B4-BE49-F238E27FC236}">
                  <a16:creationId xmlns:a16="http://schemas.microsoft.com/office/drawing/2014/main" id="{7B1532A0-F4B3-4DE8-B18F-740CAAD25A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50" name="Isosceles Triangle 249">
              <a:extLst>
                <a:ext uri="{FF2B5EF4-FFF2-40B4-BE49-F238E27FC236}">
                  <a16:creationId xmlns:a16="http://schemas.microsoft.com/office/drawing/2014/main" id="{8EFDD162-BBBA-4062-8BBF-53DBA10913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51" name="Isosceles Triangle 250">
              <a:extLst>
                <a:ext uri="{FF2B5EF4-FFF2-40B4-BE49-F238E27FC236}">
                  <a16:creationId xmlns:a16="http://schemas.microsoft.com/office/drawing/2014/main" id="{DCFC9E65-3E19-4483-B952-25D29683CA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 useBgFill="1">
        <p:nvSpPr>
          <p:cNvPr id="253" name="Rectangle 252">
            <a:extLst>
              <a:ext uri="{FF2B5EF4-FFF2-40B4-BE49-F238E27FC236}">
                <a16:creationId xmlns:a16="http://schemas.microsoft.com/office/drawing/2014/main" id="{DD6BC9EB-F181-48AB-BCA2-3D1DB20D2D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6646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" name="Google Shape;235;p16"/>
          <p:cNvSpPr txBox="1">
            <a:spLocks noGrp="1"/>
          </p:cNvSpPr>
          <p:nvPr>
            <p:ph type="title"/>
          </p:nvPr>
        </p:nvSpPr>
        <p:spPr>
          <a:xfrm>
            <a:off x="1543886" y="808074"/>
            <a:ext cx="5698067" cy="4479852"/>
          </a:xfrm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 lvl="0" algn="r">
              <a:spcBef>
                <a:spcPct val="0"/>
              </a:spcBef>
              <a:buSzPct val="100000"/>
            </a:pPr>
            <a:r>
              <a:rPr lang="en-US" sz="5400" dirty="0" err="1"/>
              <a:t>Síntese</a:t>
            </a:r>
            <a:endParaRPr lang="en-US" sz="5400" dirty="0"/>
          </a:p>
        </p:txBody>
      </p:sp>
      <p:sp>
        <p:nvSpPr>
          <p:cNvPr id="236" name="Google Shape;236;p16"/>
          <p:cNvSpPr txBox="1">
            <a:spLocks noGrp="1"/>
          </p:cNvSpPr>
          <p:nvPr>
            <p:ph type="body" idx="1"/>
          </p:nvPr>
        </p:nvSpPr>
        <p:spPr>
          <a:xfrm>
            <a:off x="7644045" y="357630"/>
            <a:ext cx="4354912" cy="4950893"/>
          </a:xfrm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 marL="342900" lvl="0" indent="-342900">
              <a:buClr>
                <a:schemeClr val="accent1"/>
              </a:buClr>
              <a:buSzPct val="80000"/>
              <a:buFont typeface="Wingdings" panose="05000000000000000000" pitchFamily="2" charset="2"/>
              <a:buChar char="Ø"/>
            </a:pPr>
            <a:r>
              <a:rPr lang="en-US" sz="2200" dirty="0" err="1">
                <a:solidFill>
                  <a:schemeClr val="tx1"/>
                </a:solidFill>
              </a:rPr>
              <a:t>Introdução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ao</a:t>
            </a:r>
            <a:r>
              <a:rPr lang="en-US" sz="2200" dirty="0">
                <a:solidFill>
                  <a:schemeClr val="tx1"/>
                </a:solidFill>
              </a:rPr>
              <a:t> Micro:bit</a:t>
            </a:r>
          </a:p>
          <a:p>
            <a:pPr marL="342900" lvl="0" indent="-342900">
              <a:buClr>
                <a:schemeClr val="accent1"/>
              </a:buClr>
              <a:buSzPct val="80000"/>
              <a:buFont typeface="Wingdings" panose="05000000000000000000" pitchFamily="2" charset="2"/>
              <a:buChar char="Ø"/>
            </a:pPr>
            <a:r>
              <a:rPr lang="en-US" sz="2200" dirty="0" err="1">
                <a:solidFill>
                  <a:schemeClr val="tx1"/>
                </a:solidFill>
              </a:rPr>
              <a:t>Criar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variáveis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na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programação</a:t>
            </a:r>
            <a:r>
              <a:rPr lang="en-US" sz="2200" dirty="0">
                <a:solidFill>
                  <a:schemeClr val="tx1"/>
                </a:solidFill>
              </a:rPr>
              <a:t>.</a:t>
            </a:r>
          </a:p>
          <a:p>
            <a:pPr marL="342900" lvl="0" indent="-342900">
              <a:buClr>
                <a:schemeClr val="accent1"/>
              </a:buClr>
              <a:buSzPct val="80000"/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chemeClr val="tx1"/>
                </a:solidFill>
              </a:rPr>
              <a:t>Como </a:t>
            </a:r>
            <a:r>
              <a:rPr lang="en-US" sz="2200" dirty="0" err="1">
                <a:solidFill>
                  <a:schemeClr val="tx1"/>
                </a:solidFill>
              </a:rPr>
              <a:t>melhorar</a:t>
            </a:r>
            <a:r>
              <a:rPr lang="en-US" sz="2200" dirty="0">
                <a:solidFill>
                  <a:schemeClr val="tx1"/>
                </a:solidFill>
              </a:rPr>
              <a:t> o </a:t>
            </a:r>
            <a:r>
              <a:rPr lang="en-US" sz="2200" dirty="0" err="1">
                <a:solidFill>
                  <a:schemeClr val="tx1"/>
                </a:solidFill>
              </a:rPr>
              <a:t>seu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programa</a:t>
            </a:r>
            <a:r>
              <a:rPr lang="en-US" sz="2200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255" name="Isosceles Triangle 254">
            <a:extLst>
              <a:ext uri="{FF2B5EF4-FFF2-40B4-BE49-F238E27FC236}">
                <a16:creationId xmlns:a16="http://schemas.microsoft.com/office/drawing/2014/main" id="{D33AAA80-39DC-4020-9BFF-0718F35C7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C9C5D90B-7EE3-4D26-AB7D-A5A3A6E112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534656" y="1639186"/>
            <a:ext cx="0" cy="3200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A7490AC-FFA3-3A59-CF43-1998A3E3CD5A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indent="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z="9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pPr lvl="0" indent="0">
                <a:spcBef>
                  <a:spcPts val="0"/>
                </a:spcBef>
                <a:spcAft>
                  <a:spcPts val="600"/>
                </a:spcAft>
                <a:buNone/>
              </a:pPr>
              <a:t>16</a:t>
            </a:fld>
            <a:endParaRPr lang="en-US" sz="900" kern="1200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59" name="Isosceles Triangle 258">
            <a:extLst>
              <a:ext uri="{FF2B5EF4-FFF2-40B4-BE49-F238E27FC236}">
                <a16:creationId xmlns:a16="http://schemas.microsoft.com/office/drawing/2014/main" id="{1177F295-741F-4EFF-B0CA-BE69295ADA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 flipV="1">
            <a:off x="11349404" y="1217756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EBC38B-795C-4405-3859-640AB0B547A5}"/>
              </a:ext>
            </a:extLst>
          </p:cNvPr>
          <p:cNvGrpSpPr/>
          <p:nvPr/>
        </p:nvGrpSpPr>
        <p:grpSpPr>
          <a:xfrm>
            <a:off x="471970" y="5999228"/>
            <a:ext cx="5067593" cy="638234"/>
            <a:chOff x="471970" y="5999228"/>
            <a:chExt cx="5067593" cy="638234"/>
          </a:xfrm>
        </p:grpSpPr>
        <p:pic>
          <p:nvPicPr>
            <p:cNvPr id="5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F6A44E3D-305E-74CC-C000-BFB43800E8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2EB624B7-8963-BF7D-BCBC-E7B2E8827AB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34512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7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17</a:t>
            </a:fld>
            <a:endParaRPr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F31671B-1111-98C9-4D1B-46B4EC5DB406}"/>
              </a:ext>
            </a:extLst>
          </p:cNvPr>
          <p:cNvGrpSpPr/>
          <p:nvPr/>
        </p:nvGrpSpPr>
        <p:grpSpPr>
          <a:xfrm>
            <a:off x="446314" y="5981337"/>
            <a:ext cx="5476966" cy="809252"/>
            <a:chOff x="446314" y="5900057"/>
            <a:chExt cx="5476966" cy="809252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768E7DE8-6FB7-89EA-ABF7-454673586F1E}"/>
                </a:ext>
              </a:extLst>
            </p:cNvPr>
            <p:cNvSpPr/>
            <p:nvPr/>
          </p:nvSpPr>
          <p:spPr>
            <a:xfrm>
              <a:off x="446314" y="5900057"/>
              <a:ext cx="5476966" cy="809252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E22E6DF2-7622-A9DE-20A6-75FE4CF37074}"/>
                </a:ext>
              </a:extLst>
            </p:cNvPr>
            <p:cNvGrpSpPr/>
            <p:nvPr/>
          </p:nvGrpSpPr>
          <p:grpSpPr>
            <a:xfrm>
              <a:off x="543090" y="5985566"/>
              <a:ext cx="5067593" cy="638234"/>
              <a:chOff x="471970" y="5999228"/>
              <a:chExt cx="5067593" cy="638234"/>
            </a:xfrm>
          </p:grpSpPr>
          <p:pic>
            <p:nvPicPr>
              <p:cNvPr id="5" name="Picture 4" descr="Uma imagem com texto&#10;&#10;Descrição gerada automaticamente">
                <a:extLst>
                  <a:ext uri="{FF2B5EF4-FFF2-40B4-BE49-F238E27FC236}">
                    <a16:creationId xmlns:a16="http://schemas.microsoft.com/office/drawing/2014/main" id="{3F5D9DDA-4A28-403D-9E03-A0194410DE9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1970" y="5999228"/>
                <a:ext cx="3246346" cy="62114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" name="Picture 5" descr="Uma imagem com Gráficos, clipart, design gráfico&#10;&#10;Descrição gerada automaticamente">
                <a:extLst>
                  <a:ext uri="{FF2B5EF4-FFF2-40B4-BE49-F238E27FC236}">
                    <a16:creationId xmlns:a16="http://schemas.microsoft.com/office/drawing/2014/main" id="{AE49A9FF-501C-5A9A-A9BC-E8C9BDA4E95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90158" y="5999228"/>
                <a:ext cx="1749405" cy="63823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8" name="CaixaDeTexto 7">
            <a:extLst>
              <a:ext uri="{FF2B5EF4-FFF2-40B4-BE49-F238E27FC236}">
                <a16:creationId xmlns:a16="http://schemas.microsoft.com/office/drawing/2014/main" id="{C5274105-A452-45C4-F48D-CBB843AA9227}"/>
              </a:ext>
            </a:extLst>
          </p:cNvPr>
          <p:cNvSpPr txBox="1"/>
          <p:nvPr/>
        </p:nvSpPr>
        <p:spPr>
          <a:xfrm>
            <a:off x="666857" y="721770"/>
            <a:ext cx="8531860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200" b="0" i="0" u="none" strike="noStrike" dirty="0">
                <a:solidFill>
                  <a:schemeClr val="bg1"/>
                </a:solidFill>
                <a:effectLst/>
              </a:rPr>
              <a:t>Esta proposta educativa foi traduzida e adaptada do projeto </a:t>
            </a:r>
          </a:p>
          <a:p>
            <a:r>
              <a:rPr lang="pt-BR" sz="2200" dirty="0">
                <a:solidFill>
                  <a:schemeClr val="bg1"/>
                </a:solidFill>
              </a:rPr>
              <a:t>Barefoot Computing at School.</a:t>
            </a:r>
            <a:r>
              <a:rPr lang="pt-BR" sz="2200" b="0" i="0" dirty="0">
                <a:solidFill>
                  <a:schemeClr val="bg1"/>
                </a:solidFill>
                <a:effectLst/>
              </a:rPr>
              <a:t>​</a:t>
            </a:r>
          </a:p>
          <a:p>
            <a:endParaRPr lang="pt-BR" sz="2200" b="0" i="0" dirty="0">
              <a:solidFill>
                <a:schemeClr val="bg1"/>
              </a:solidFill>
              <a:effectLst/>
            </a:endParaRPr>
          </a:p>
          <a:p>
            <a:r>
              <a:rPr lang="pt-BR" sz="2200" dirty="0">
                <a:solidFill>
                  <a:schemeClr val="bg1"/>
                </a:solidFill>
              </a:rPr>
              <a:t>Pode ser realizada online sem o micro:bit físico.</a:t>
            </a:r>
          </a:p>
          <a:p>
            <a:endParaRPr lang="pt-BR" sz="2200" dirty="0">
              <a:solidFill>
                <a:schemeClr val="bg1"/>
              </a:solidFill>
            </a:endParaRPr>
          </a:p>
          <a:p>
            <a:r>
              <a:rPr lang="pt-BR" sz="2200" dirty="0">
                <a:solidFill>
                  <a:schemeClr val="bg1"/>
                </a:solidFill>
              </a:rPr>
              <a:t>Link da resolução da atividade</a:t>
            </a:r>
          </a:p>
          <a:p>
            <a:endParaRPr lang="pt-BR" sz="2200" b="0" i="0" dirty="0">
              <a:solidFill>
                <a:schemeClr val="bg1"/>
              </a:solidFill>
              <a:effectLst/>
              <a:latin typeface="Century" panose="02040604050505020304" pitchFamily="18" charset="0"/>
            </a:endParaRPr>
          </a:p>
          <a:p>
            <a:r>
              <a:rPr lang="pt-BR" sz="2200" b="0" i="0" dirty="0">
                <a:solidFill>
                  <a:schemeClr val="bg1"/>
                </a:solidFill>
                <a:effectLst/>
                <a:latin typeface="Century" panose="02040604050505020304" pitchFamily="18" charset="0"/>
                <a:hlinkClick r:id="rId5"/>
              </a:rPr>
              <a:t>https://teducativas.madeira.gov.pt/s/kuwv2dY</a:t>
            </a:r>
            <a:endParaRPr lang="pt-BR" sz="2200" dirty="0">
              <a:solidFill>
                <a:schemeClr val="bg1"/>
              </a:solidFill>
              <a:latin typeface="Century" panose="02040604050505020304" pitchFamily="18" charset="0"/>
            </a:endParaRPr>
          </a:p>
          <a:p>
            <a:br>
              <a:rPr lang="pt-BR" sz="2200" b="0" i="0" dirty="0">
                <a:solidFill>
                  <a:schemeClr val="bg1"/>
                </a:solidFill>
                <a:effectLst/>
                <a:latin typeface="Century" panose="02040604050505020304" pitchFamily="18" charset="0"/>
              </a:rPr>
            </a:br>
            <a:endParaRPr lang="en-GB" sz="22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pic>
        <p:nvPicPr>
          <p:cNvPr id="9" name="Imagem 8" descr="Uma imagem com texto, Tipo de letra, captura de ecrã, Gráficos&#10;&#10;Descrição gerada automaticamente">
            <a:extLst>
              <a:ext uri="{FF2B5EF4-FFF2-40B4-BE49-F238E27FC236}">
                <a16:creationId xmlns:a16="http://schemas.microsoft.com/office/drawing/2014/main" id="{DA6AF798-57C0-855D-DD6D-6DEC91538A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84797" y="4199645"/>
            <a:ext cx="5882697" cy="165424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spcBef>
                <a:spcPts val="1500"/>
              </a:spcBef>
              <a:spcAft>
                <a:spcPts val="500"/>
              </a:spcAft>
            </a:pPr>
            <a:r>
              <a:rPr lang="pt-PT" b="1" spc="25" dirty="0">
                <a:effectLst/>
                <a:ea typeface="Times New Roman" panose="02020603050405020304" pitchFamily="18" charset="0"/>
                <a:cs typeface="Helvetica" panose="020B0604020202020204" pitchFamily="34" charset="0"/>
              </a:rPr>
              <a:t>Principais aprendizagens:</a:t>
            </a:r>
            <a:br>
              <a:rPr lang="pt-PT" b="1" spc="25" dirty="0">
                <a:effectLst/>
                <a:ea typeface="Times New Roman" panose="02020603050405020304" pitchFamily="18" charset="0"/>
                <a:cs typeface="Helvetica" panose="020B0604020202020204" pitchFamily="34" charset="0"/>
              </a:rPr>
            </a:br>
            <a:endParaRPr lang="en-GB" dirty="0">
              <a:effectLst/>
              <a:ea typeface="Times New Roman" panose="02020603050405020304" pitchFamily="18" charset="0"/>
            </a:endParaRPr>
          </a:p>
        </p:txBody>
      </p:sp>
      <p:graphicFrame>
        <p:nvGraphicFramePr>
          <p:cNvPr id="130" name="Google Shape;128;p2">
            <a:extLst>
              <a:ext uri="{FF2B5EF4-FFF2-40B4-BE49-F238E27FC236}">
                <a16:creationId xmlns:a16="http://schemas.microsoft.com/office/drawing/2014/main" id="{01DB4770-FB06-F3E8-722C-4D7A2FAFA72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947806"/>
              </p:ext>
            </p:extLst>
          </p:nvPr>
        </p:nvGraphicFramePr>
        <p:xfrm>
          <a:off x="241723" y="1052236"/>
          <a:ext cx="10807727" cy="49891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104C6C6-6B47-6212-4A1D-85E7081B5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2</a:t>
            </a:fld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DAFFA53-C3D3-FED2-4FB6-145C520FB44C}"/>
              </a:ext>
            </a:extLst>
          </p:cNvPr>
          <p:cNvGrpSpPr/>
          <p:nvPr/>
        </p:nvGrpSpPr>
        <p:grpSpPr>
          <a:xfrm>
            <a:off x="471970" y="5999228"/>
            <a:ext cx="5067593" cy="638234"/>
            <a:chOff x="471970" y="5999228"/>
            <a:chExt cx="5067593" cy="638234"/>
          </a:xfrm>
        </p:grpSpPr>
        <p:pic>
          <p:nvPicPr>
            <p:cNvPr id="5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E6FBB76A-2DF2-7DE2-DF78-94B045BD1F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99037F48-2392-0468-FEBD-3A6F11C49E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1" name="Group 140">
            <a:extLst>
              <a:ext uri="{FF2B5EF4-FFF2-40B4-BE49-F238E27FC236}">
                <a16:creationId xmlns:a16="http://schemas.microsoft.com/office/drawing/2014/main" id="{7A533011-3316-4DFD-B545-CAAF85A5DD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76F765C2-CFA0-43E2-B4AA-9B1A7E50FC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697EBBA5-9C98-41C0-8D3E-B8BF8BD8EF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Rectangle 23">
              <a:extLst>
                <a:ext uri="{FF2B5EF4-FFF2-40B4-BE49-F238E27FC236}">
                  <a16:creationId xmlns:a16="http://schemas.microsoft.com/office/drawing/2014/main" id="{8C771D4E-1F4E-45D3-BA61-0D47390C2D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45" name="Rectangle 25">
              <a:extLst>
                <a:ext uri="{FF2B5EF4-FFF2-40B4-BE49-F238E27FC236}">
                  <a16:creationId xmlns:a16="http://schemas.microsoft.com/office/drawing/2014/main" id="{4E870B5F-9A8A-41E5-B3BA-69025EC205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46" name="Isosceles Triangle 145">
              <a:extLst>
                <a:ext uri="{FF2B5EF4-FFF2-40B4-BE49-F238E27FC236}">
                  <a16:creationId xmlns:a16="http://schemas.microsoft.com/office/drawing/2014/main" id="{BE85410D-4D65-4C22-8938-1DFF919FBE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47" name="Rectangle 27">
              <a:extLst>
                <a:ext uri="{FF2B5EF4-FFF2-40B4-BE49-F238E27FC236}">
                  <a16:creationId xmlns:a16="http://schemas.microsoft.com/office/drawing/2014/main" id="{9EED07E7-1F26-484A-9FA1-E822B46AE2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48" name="Rectangle 28">
              <a:extLst>
                <a:ext uri="{FF2B5EF4-FFF2-40B4-BE49-F238E27FC236}">
                  <a16:creationId xmlns:a16="http://schemas.microsoft.com/office/drawing/2014/main" id="{0570AEF5-6B4E-4F8D-BF1F-BC5C654521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49" name="Rectangle 29">
              <a:extLst>
                <a:ext uri="{FF2B5EF4-FFF2-40B4-BE49-F238E27FC236}">
                  <a16:creationId xmlns:a16="http://schemas.microsoft.com/office/drawing/2014/main" id="{E5C1811B-FFBE-435C-820F-DADEC25D46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0" name="Isosceles Triangle 149">
              <a:extLst>
                <a:ext uri="{FF2B5EF4-FFF2-40B4-BE49-F238E27FC236}">
                  <a16:creationId xmlns:a16="http://schemas.microsoft.com/office/drawing/2014/main" id="{197FDC73-3DBB-44D0-8EE8-41F35CABBD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1" name="Isosceles Triangle 150">
              <a:extLst>
                <a:ext uri="{FF2B5EF4-FFF2-40B4-BE49-F238E27FC236}">
                  <a16:creationId xmlns:a16="http://schemas.microsoft.com/office/drawing/2014/main" id="{BB5DE8BB-A829-45DC-AA9E-1138CFB10E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133" name="Google Shape;133;p3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spcFirstLastPara="1" vert="horz" lIns="91440" tIns="45720" rIns="91440" bIns="45720" rtlCol="0" anchor="t" anchorCtr="0">
            <a:normAutofit/>
          </a:bodyPr>
          <a:lstStyle/>
          <a:p>
            <a:pPr marL="0" lvl="0" indent="0">
              <a:spcBef>
                <a:spcPct val="0"/>
              </a:spcBef>
              <a:spcAft>
                <a:spcPts val="0"/>
              </a:spcAft>
              <a:buClr>
                <a:schemeClr val="dk2"/>
              </a:buClr>
              <a:buSzPct val="100000"/>
            </a:pPr>
            <a:r>
              <a:rPr lang="en-US"/>
              <a:t>MICRO:BIT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DAB370D-EF68-6374-B987-3034637AB2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097" y="6223924"/>
            <a:ext cx="3944548" cy="493067"/>
          </a:xfrm>
          <a:prstGeom prst="rect">
            <a:avLst/>
          </a:prstGeom>
        </p:spPr>
      </p:pic>
      <p:sp>
        <p:nvSpPr>
          <p:cNvPr id="134" name="Google Shape;134;p3"/>
          <p:cNvSpPr txBox="1">
            <a:spLocks noGrp="1"/>
          </p:cNvSpPr>
          <p:nvPr>
            <p:ph type="body" idx="1"/>
          </p:nvPr>
        </p:nvSpPr>
        <p:spPr>
          <a:xfrm>
            <a:off x="5232950" y="658933"/>
            <a:ext cx="4413157" cy="3880773"/>
          </a:xfrm>
          <a:prstGeom prst="rect">
            <a:avLst/>
          </a:prstGeom>
        </p:spPr>
        <p:txBody>
          <a:bodyPr spcFirstLastPara="1" vert="horz" lIns="91440" tIns="45720" rIns="91440" bIns="45720" rtlCol="0" anchorCtr="0">
            <a:noAutofit/>
          </a:bodyPr>
          <a:lstStyle/>
          <a:p>
            <a:pPr marL="0" indent="0">
              <a:lnSpc>
                <a:spcPct val="90000"/>
              </a:lnSpc>
              <a:buClr>
                <a:schemeClr val="accent1"/>
              </a:buClr>
              <a:buSzPct val="80000"/>
              <a:buNone/>
            </a:pPr>
            <a:r>
              <a:rPr lang="en-US" sz="2200" dirty="0" err="1"/>
              <a:t>Consegue</a:t>
            </a:r>
            <a:r>
              <a:rPr lang="en-US" sz="2200" dirty="0"/>
              <a:t> </a:t>
            </a:r>
            <a:r>
              <a:rPr lang="en-US" sz="2200" dirty="0" err="1"/>
              <a:t>encontrar</a:t>
            </a:r>
            <a:r>
              <a:rPr lang="en-US" sz="2200" dirty="0"/>
              <a:t> </a:t>
            </a:r>
            <a:r>
              <a:rPr lang="en-US" sz="2200" dirty="0" err="1"/>
              <a:t>estas</a:t>
            </a:r>
            <a:r>
              <a:rPr lang="en-US" sz="2200" dirty="0"/>
              <a:t> </a:t>
            </a:r>
            <a:r>
              <a:rPr lang="en-US" sz="2200" dirty="0" err="1"/>
              <a:t>peças</a:t>
            </a:r>
            <a:r>
              <a:rPr lang="en-US" sz="2200" dirty="0"/>
              <a:t>?
- LEDs
- </a:t>
            </a:r>
            <a:r>
              <a:rPr lang="en-US" sz="2200" dirty="0" err="1"/>
              <a:t>Conector</a:t>
            </a:r>
            <a:r>
              <a:rPr lang="en-US" sz="2200" dirty="0"/>
              <a:t> USB
- </a:t>
            </a:r>
            <a:r>
              <a:rPr lang="en-US" sz="2200" dirty="0" err="1"/>
              <a:t>Botões</a:t>
            </a:r>
            <a:r>
              <a:rPr lang="en-US" sz="2200" dirty="0"/>
              <a:t>
- </a:t>
            </a:r>
            <a:r>
              <a:rPr lang="en-US" sz="2200" dirty="0" err="1"/>
              <a:t>Acelerômetro</a:t>
            </a:r>
            <a:endParaRPr lang="en-US" sz="2200" dirty="0"/>
          </a:p>
          <a:p>
            <a:pPr marL="0" indent="0">
              <a:lnSpc>
                <a:spcPct val="90000"/>
              </a:lnSpc>
              <a:buClr>
                <a:schemeClr val="accent1"/>
              </a:buClr>
              <a:buSzPct val="80000"/>
              <a:buNone/>
            </a:pPr>
            <a:r>
              <a:rPr lang="en-US" sz="2200" dirty="0"/>
              <a:t>
</a:t>
            </a:r>
            <a:r>
              <a:rPr lang="en-US" sz="2200" dirty="0" err="1"/>
              <a:t>Os</a:t>
            </a:r>
            <a:r>
              <a:rPr lang="en-US" sz="2200" dirty="0"/>
              <a:t> LEDs </a:t>
            </a:r>
            <a:r>
              <a:rPr lang="en-US" sz="2200" dirty="0" err="1"/>
              <a:t>são</a:t>
            </a:r>
            <a:r>
              <a:rPr lang="en-US" sz="2200" dirty="0"/>
              <a:t> entradas </a:t>
            </a:r>
            <a:r>
              <a:rPr lang="en-US" sz="2200" dirty="0" err="1"/>
              <a:t>ou</a:t>
            </a:r>
            <a:r>
              <a:rPr lang="en-US" sz="2200" dirty="0"/>
              <a:t> </a:t>
            </a:r>
            <a:r>
              <a:rPr lang="en-US" sz="2200" dirty="0" err="1"/>
              <a:t>saídas</a:t>
            </a:r>
            <a:r>
              <a:rPr lang="en-US" sz="2200" dirty="0"/>
              <a:t>?</a:t>
            </a:r>
          </a:p>
          <a:p>
            <a:pPr marL="0" indent="0">
              <a:lnSpc>
                <a:spcPct val="90000"/>
              </a:lnSpc>
              <a:buClr>
                <a:schemeClr val="accent1"/>
              </a:buClr>
              <a:buSzPct val="80000"/>
              <a:buNone/>
            </a:pPr>
            <a:r>
              <a:rPr lang="en-US" sz="2200" dirty="0"/>
              <a:t>
E </a:t>
            </a:r>
            <a:r>
              <a:rPr lang="en-US" sz="2200" dirty="0" err="1"/>
              <a:t>os</a:t>
            </a:r>
            <a:r>
              <a:rPr lang="en-US" sz="2200" dirty="0"/>
              <a:t> </a:t>
            </a:r>
            <a:r>
              <a:rPr lang="en-US" sz="2200" dirty="0" err="1"/>
              <a:t>botões</a:t>
            </a:r>
            <a:r>
              <a:rPr lang="en-US" sz="2200" dirty="0"/>
              <a:t> e o </a:t>
            </a:r>
            <a:r>
              <a:rPr lang="en-US" sz="2200" dirty="0" err="1"/>
              <a:t>acelerómetro</a:t>
            </a:r>
            <a:r>
              <a:rPr lang="en-US" sz="2200" dirty="0"/>
              <a:t>?</a:t>
            </a:r>
          </a:p>
          <a:p>
            <a:pPr marL="0" indent="0">
              <a:lnSpc>
                <a:spcPct val="90000"/>
              </a:lnSpc>
              <a:buClr>
                <a:schemeClr val="accent1"/>
              </a:buClr>
              <a:buSzPct val="80000"/>
              <a:buNone/>
            </a:pPr>
            <a:r>
              <a:rPr lang="en-US" sz="2200" dirty="0"/>
              <a:t>
Como </a:t>
            </a:r>
            <a:r>
              <a:rPr lang="en-US" sz="2200" dirty="0" err="1"/>
              <a:t>consegue</a:t>
            </a:r>
            <a:r>
              <a:rPr lang="en-US" sz="2200" dirty="0"/>
              <a:t> saber o que </a:t>
            </a:r>
            <a:r>
              <a:rPr lang="en-US" sz="2200" dirty="0" err="1"/>
              <a:t>fazem</a:t>
            </a:r>
            <a:r>
              <a:rPr lang="en-US" sz="2200" dirty="0"/>
              <a:t> as </a:t>
            </a:r>
            <a:r>
              <a:rPr lang="en-US" sz="2200" dirty="0" err="1"/>
              <a:t>peças</a:t>
            </a:r>
            <a:r>
              <a:rPr lang="en-US" sz="2200" dirty="0"/>
              <a:t>?</a:t>
            </a:r>
          </a:p>
        </p:txBody>
      </p:sp>
      <p:pic>
        <p:nvPicPr>
          <p:cNvPr id="136" name="Google Shape;136;p3"/>
          <p:cNvPicPr preferRelativeResize="0"/>
          <p:nvPr/>
        </p:nvPicPr>
        <p:blipFill rotWithShape="1">
          <a:blip r:embed="rId4"/>
          <a:stretch/>
        </p:blipFill>
        <p:spPr>
          <a:xfrm>
            <a:off x="193556" y="1608773"/>
            <a:ext cx="2342383" cy="1981094"/>
          </a:xfrm>
          <a:prstGeom prst="rect">
            <a:avLst/>
          </a:prstGeom>
          <a:noFill/>
        </p:spPr>
      </p:pic>
      <p:pic>
        <p:nvPicPr>
          <p:cNvPr id="135" name="Google Shape;135;p3"/>
          <p:cNvPicPr preferRelativeResize="0"/>
          <p:nvPr/>
        </p:nvPicPr>
        <p:blipFill rotWithShape="1">
          <a:blip r:embed="rId5"/>
          <a:stretch/>
        </p:blipFill>
        <p:spPr>
          <a:xfrm>
            <a:off x="2398974" y="3549411"/>
            <a:ext cx="2525458" cy="2079258"/>
          </a:xfrm>
          <a:prstGeom prst="rect">
            <a:avLst/>
          </a:prstGeom>
          <a:noFill/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D8459A-E866-715E-FCF2-C8AD1561758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z="900" smtClean="0">
                <a:latin typeface="+mn-lt"/>
                <a:ea typeface="+mn-ea"/>
                <a:cs typeface="+mn-cs"/>
              </a:rPr>
              <a:pPr lvl="0" indent="0" defTabSz="914400">
                <a:spcBef>
                  <a:spcPts val="0"/>
                </a:spcBef>
                <a:spcAft>
                  <a:spcPts val="600"/>
                </a:spcAft>
                <a:buNone/>
              </a:pPr>
              <a:t>3</a:t>
            </a:fld>
            <a:endParaRPr lang="en-US" sz="900"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Group 147">
            <a:extLst>
              <a:ext uri="{FF2B5EF4-FFF2-40B4-BE49-F238E27FC236}">
                <a16:creationId xmlns:a16="http://schemas.microsoft.com/office/drawing/2014/main" id="{D920209C-E85B-4D6F-A56F-724F5ADA81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9125522E-1DFD-4F78-912B-B922A2D39D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id="{FDA72C10-FE9D-49B3-80CB-A7EE8BCB38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1" name="Rectangle 23">
              <a:extLst>
                <a:ext uri="{FF2B5EF4-FFF2-40B4-BE49-F238E27FC236}">
                  <a16:creationId xmlns:a16="http://schemas.microsoft.com/office/drawing/2014/main" id="{6E7DF470-1055-45E4-AB9D-11E42EC538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2" name="Rectangle 25">
              <a:extLst>
                <a:ext uri="{FF2B5EF4-FFF2-40B4-BE49-F238E27FC236}">
                  <a16:creationId xmlns:a16="http://schemas.microsoft.com/office/drawing/2014/main" id="{6AA35CFF-3837-4B7F-B875-718AC2E14E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3" name="Isosceles Triangle 152">
              <a:extLst>
                <a:ext uri="{FF2B5EF4-FFF2-40B4-BE49-F238E27FC236}">
                  <a16:creationId xmlns:a16="http://schemas.microsoft.com/office/drawing/2014/main" id="{62F41804-A347-47E3-8BD8-BD00CF2F64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4" name="Rectangle 27">
              <a:extLst>
                <a:ext uri="{FF2B5EF4-FFF2-40B4-BE49-F238E27FC236}">
                  <a16:creationId xmlns:a16="http://schemas.microsoft.com/office/drawing/2014/main" id="{76894B81-EE9C-4546-BCFA-DD9ED2C0AD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5" name="Rectangle 28">
              <a:extLst>
                <a:ext uri="{FF2B5EF4-FFF2-40B4-BE49-F238E27FC236}">
                  <a16:creationId xmlns:a16="http://schemas.microsoft.com/office/drawing/2014/main" id="{3AF181D1-71AC-43D8-A6E1-D4C488D5DC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6" name="Rectangle 29">
              <a:extLst>
                <a:ext uri="{FF2B5EF4-FFF2-40B4-BE49-F238E27FC236}">
                  <a16:creationId xmlns:a16="http://schemas.microsoft.com/office/drawing/2014/main" id="{4132D661-917C-4D2D-8E37-8590B55D91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7" name="Isosceles Triangle 156">
              <a:extLst>
                <a:ext uri="{FF2B5EF4-FFF2-40B4-BE49-F238E27FC236}">
                  <a16:creationId xmlns:a16="http://schemas.microsoft.com/office/drawing/2014/main" id="{7969643D-8B71-434D-A235-68CB241F9D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8" name="Isosceles Triangle 157">
              <a:extLst>
                <a:ext uri="{FF2B5EF4-FFF2-40B4-BE49-F238E27FC236}">
                  <a16:creationId xmlns:a16="http://schemas.microsoft.com/office/drawing/2014/main" id="{DF15C24A-4BCF-47C0-B2FA-76A0EF3384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 useBgFill="1">
        <p:nvSpPr>
          <p:cNvPr id="160" name="Rectangle 159">
            <a:extLst>
              <a:ext uri="{FF2B5EF4-FFF2-40B4-BE49-F238E27FC236}">
                <a16:creationId xmlns:a16="http://schemas.microsoft.com/office/drawing/2014/main" id="{9F4444CE-BC8D-4D61-B303-4C05614E6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Google Shape;141;p4"/>
          <p:cNvSpPr txBox="1">
            <a:spLocks noGrp="1"/>
          </p:cNvSpPr>
          <p:nvPr>
            <p:ph type="title"/>
          </p:nvPr>
        </p:nvSpPr>
        <p:spPr>
          <a:xfrm>
            <a:off x="1286933" y="609600"/>
            <a:ext cx="10197494" cy="1099457"/>
          </a:xfrm>
          <a:prstGeom prst="rect">
            <a:avLst/>
          </a:prstGeom>
        </p:spPr>
        <p:txBody>
          <a:bodyPr spcFirstLastPara="1" vert="horz" lIns="91440" tIns="45720" rIns="91440" bIns="45720" rtlCol="0" anchor="t" anchorCtr="0">
            <a:normAutofit/>
          </a:bodyPr>
          <a:lstStyle/>
          <a:p>
            <a:pPr lvl="0">
              <a:spcBef>
                <a:spcPct val="0"/>
              </a:spcBef>
              <a:buSzPct val="100000"/>
            </a:pPr>
            <a:r>
              <a:rPr lang="en-US" dirty="0" err="1"/>
              <a:t>Recorde</a:t>
            </a:r>
            <a:r>
              <a:rPr lang="en-US" dirty="0"/>
              <a:t> que…</a:t>
            </a:r>
          </a:p>
        </p:txBody>
      </p:sp>
      <p:sp>
        <p:nvSpPr>
          <p:cNvPr id="162" name="Isosceles Triangle 161">
            <a:extLst>
              <a:ext uri="{FF2B5EF4-FFF2-40B4-BE49-F238E27FC236}">
                <a16:creationId xmlns:a16="http://schemas.microsoft.com/office/drawing/2014/main" id="{73772B81-181F-48B7-8826-4D9686D15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FB99459-A8DF-F5CA-73EC-A3031339F07D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9894532" y="6182876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indent="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z="900" smtClean="0">
                <a:latin typeface="+mn-lt"/>
                <a:ea typeface="+mn-ea"/>
                <a:cs typeface="+mn-cs"/>
              </a:rPr>
              <a:pPr lvl="0" indent="0">
                <a:spcBef>
                  <a:spcPts val="0"/>
                </a:spcBef>
                <a:spcAft>
                  <a:spcPts val="600"/>
                </a:spcAft>
                <a:buNone/>
              </a:pPr>
              <a:t>4</a:t>
            </a:fld>
            <a:endParaRPr lang="en-US" sz="900">
              <a:latin typeface="+mn-lt"/>
              <a:ea typeface="+mn-ea"/>
              <a:cs typeface="+mn-cs"/>
            </a:endParaRPr>
          </a:p>
        </p:txBody>
      </p:sp>
      <p:sp>
        <p:nvSpPr>
          <p:cNvPr id="164" name="Isosceles Triangle 163">
            <a:extLst>
              <a:ext uri="{FF2B5EF4-FFF2-40B4-BE49-F238E27FC236}">
                <a16:creationId xmlns:a16="http://schemas.microsoft.com/office/drawing/2014/main" id="{B2205F6E-03C6-4E92-877C-E2482F6599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graphicFrame>
        <p:nvGraphicFramePr>
          <p:cNvPr id="144" name="Google Shape;142;p4">
            <a:extLst>
              <a:ext uri="{FF2B5EF4-FFF2-40B4-BE49-F238E27FC236}">
                <a16:creationId xmlns:a16="http://schemas.microsoft.com/office/drawing/2014/main" id="{6ECC479B-2830-70DA-6DB7-7933C97D947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03692231"/>
              </p:ext>
            </p:extLst>
          </p:nvPr>
        </p:nvGraphicFramePr>
        <p:xfrm>
          <a:off x="1286933" y="1948542"/>
          <a:ext cx="9781560" cy="42343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4" name="Group 3">
            <a:extLst>
              <a:ext uri="{FF2B5EF4-FFF2-40B4-BE49-F238E27FC236}">
                <a16:creationId xmlns:a16="http://schemas.microsoft.com/office/drawing/2014/main" id="{A7B04F32-2195-98D9-7D3E-A6C0E14B9DD9}"/>
              </a:ext>
            </a:extLst>
          </p:cNvPr>
          <p:cNvGrpSpPr/>
          <p:nvPr/>
        </p:nvGrpSpPr>
        <p:grpSpPr>
          <a:xfrm>
            <a:off x="471970" y="5999228"/>
            <a:ext cx="5067593" cy="638234"/>
            <a:chOff x="471970" y="5999228"/>
            <a:chExt cx="5067593" cy="638234"/>
          </a:xfrm>
        </p:grpSpPr>
        <p:pic>
          <p:nvPicPr>
            <p:cNvPr id="5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178D48C6-20CD-0951-502A-8D3DB024E60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483DD7D1-071C-BC47-3A1F-253E02550DC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" name="Group 153">
            <a:extLst>
              <a:ext uri="{FF2B5EF4-FFF2-40B4-BE49-F238E27FC236}">
                <a16:creationId xmlns:a16="http://schemas.microsoft.com/office/drawing/2014/main" id="{0884F175-9D23-496E-80AC-F3D2FD5410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22D4B7B8-5AFE-4B32-A805-72EC571E6F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757D13B2-7A74-4788-8689-5EDB2DA868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Rectangle 23">
              <a:extLst>
                <a:ext uri="{FF2B5EF4-FFF2-40B4-BE49-F238E27FC236}">
                  <a16:creationId xmlns:a16="http://schemas.microsoft.com/office/drawing/2014/main" id="{66964837-B2CC-483D-BEDA-4BB1901BCC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8" name="Rectangle 25">
              <a:extLst>
                <a:ext uri="{FF2B5EF4-FFF2-40B4-BE49-F238E27FC236}">
                  <a16:creationId xmlns:a16="http://schemas.microsoft.com/office/drawing/2014/main" id="{77D4E216-8B6C-4A3B-AF75-3016320F62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9" name="Isosceles Triangle 158">
              <a:extLst>
                <a:ext uri="{FF2B5EF4-FFF2-40B4-BE49-F238E27FC236}">
                  <a16:creationId xmlns:a16="http://schemas.microsoft.com/office/drawing/2014/main" id="{CDD4EA12-82D2-47D7-8742-8F4746AA6F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0" name="Rectangle 27">
              <a:extLst>
                <a:ext uri="{FF2B5EF4-FFF2-40B4-BE49-F238E27FC236}">
                  <a16:creationId xmlns:a16="http://schemas.microsoft.com/office/drawing/2014/main" id="{115B7F7E-4C23-429B-A947-A5B436DB2D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1" name="Rectangle 28">
              <a:extLst>
                <a:ext uri="{FF2B5EF4-FFF2-40B4-BE49-F238E27FC236}">
                  <a16:creationId xmlns:a16="http://schemas.microsoft.com/office/drawing/2014/main" id="{A6B03A29-0A21-40D4-87E4-3C41D6F54C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2" name="Rectangle 29">
              <a:extLst>
                <a:ext uri="{FF2B5EF4-FFF2-40B4-BE49-F238E27FC236}">
                  <a16:creationId xmlns:a16="http://schemas.microsoft.com/office/drawing/2014/main" id="{6C871F60-4E5A-449A-B6D8-1F58C12EE3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3" name="Isosceles Triangle 162">
              <a:extLst>
                <a:ext uri="{FF2B5EF4-FFF2-40B4-BE49-F238E27FC236}">
                  <a16:creationId xmlns:a16="http://schemas.microsoft.com/office/drawing/2014/main" id="{3182795B-2BFA-4D7B-BE85-701A73E253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4" name="Isosceles Triangle 163">
              <a:extLst>
                <a:ext uri="{FF2B5EF4-FFF2-40B4-BE49-F238E27FC236}">
                  <a16:creationId xmlns:a16="http://schemas.microsoft.com/office/drawing/2014/main" id="{810B9E5C-2AE2-4B4E-916F-F954F2AA8A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147" name="Google Shape;147;p5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spcFirstLastPara="1" vert="horz" lIns="91440" tIns="45720" rIns="91440" bIns="45720" rtlCol="0" anchor="t" anchorCtr="0">
            <a:normAutofit/>
          </a:bodyPr>
          <a:lstStyle/>
          <a:p>
            <a:pPr lvl="0">
              <a:spcBef>
                <a:spcPct val="0"/>
              </a:spcBef>
              <a:buSzPct val="100000"/>
            </a:pPr>
            <a:r>
              <a:rPr lang="en-US" dirty="0"/>
              <a:t>Para </a:t>
            </a:r>
            <a:r>
              <a:rPr lang="en-US" dirty="0" err="1"/>
              <a:t>manter</a:t>
            </a:r>
            <a:r>
              <a:rPr lang="en-US" dirty="0"/>
              <a:t>-se </a:t>
            </a:r>
            <a:r>
              <a:rPr lang="en-US" dirty="0" err="1"/>
              <a:t>seguro</a:t>
            </a:r>
            <a:r>
              <a:rPr lang="en-US" dirty="0"/>
              <a:t>…</a:t>
            </a:r>
          </a:p>
        </p:txBody>
      </p:sp>
      <p:pic>
        <p:nvPicPr>
          <p:cNvPr id="149" name="Google Shape;149;p5"/>
          <p:cNvPicPr preferRelativeResize="0"/>
          <p:nvPr/>
        </p:nvPicPr>
        <p:blipFill rotWithShape="1">
          <a:blip r:embed="rId3"/>
          <a:stretch/>
        </p:blipFill>
        <p:spPr>
          <a:xfrm>
            <a:off x="1035969" y="2159663"/>
            <a:ext cx="2885548" cy="2844800"/>
          </a:xfrm>
          <a:prstGeom prst="rect">
            <a:avLst/>
          </a:prstGeom>
          <a:noFill/>
        </p:spPr>
      </p:pic>
      <p:sp>
        <p:nvSpPr>
          <p:cNvPr id="148" name="Google Shape;148;p5"/>
          <p:cNvSpPr txBox="1">
            <a:spLocks noGrp="1"/>
          </p:cNvSpPr>
          <p:nvPr>
            <p:ph type="body" idx="1"/>
          </p:nvPr>
        </p:nvSpPr>
        <p:spPr>
          <a:xfrm>
            <a:off x="4863282" y="2160589"/>
            <a:ext cx="5052877" cy="3880773"/>
          </a:xfrm>
          <a:prstGeom prst="rect">
            <a:avLst/>
          </a:prstGeom>
        </p:spPr>
        <p:txBody>
          <a:bodyPr spcFirstLastPara="1" vert="horz" lIns="91440" tIns="45720" rIns="91440" bIns="45720" rtlCol="0" anchorCtr="0">
            <a:normAutofit/>
          </a:bodyPr>
          <a:lstStyle/>
          <a:p>
            <a:pPr marL="342900" indent="-342900"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dirty="0" err="1"/>
              <a:t>Segure</a:t>
            </a:r>
            <a:r>
              <a:rPr lang="en-US" dirty="0"/>
              <a:t> o Micro:bit </a:t>
            </a:r>
            <a:r>
              <a:rPr lang="en-US" dirty="0" err="1"/>
              <a:t>cuidadosamente</a:t>
            </a:r>
            <a:r>
              <a:rPr lang="en-US" dirty="0"/>
              <a:t> </a:t>
            </a:r>
            <a:r>
              <a:rPr lang="en-US" dirty="0" err="1"/>
              <a:t>pelas</a:t>
            </a:r>
            <a:r>
              <a:rPr lang="en-US" dirty="0"/>
              <a:t> </a:t>
            </a:r>
            <a:r>
              <a:rPr lang="en-US" dirty="0" err="1"/>
              <a:t>bordas</a:t>
            </a:r>
            <a:r>
              <a:rPr lang="en-US" dirty="0"/>
              <a:t>.</a:t>
            </a:r>
          </a:p>
          <a:p>
            <a:pPr marL="342900" indent="-342900"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dirty="0"/>
          </a:p>
          <a:p>
            <a:pPr marL="342900" indent="-342900"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dirty="0"/>
              <a:t>Evite </a:t>
            </a:r>
            <a:r>
              <a:rPr lang="en-US" dirty="0" err="1"/>
              <a:t>tocar</a:t>
            </a:r>
            <a:r>
              <a:rPr lang="en-US" dirty="0"/>
              <a:t> </a:t>
            </a:r>
            <a:r>
              <a:rPr lang="en-US" dirty="0" err="1"/>
              <a:t>nos</a:t>
            </a:r>
            <a:r>
              <a:rPr lang="en-US" dirty="0"/>
              <a:t> </a:t>
            </a:r>
            <a:r>
              <a:rPr lang="en-US" dirty="0" err="1"/>
              <a:t>componentes</a:t>
            </a:r>
            <a:r>
              <a:rPr lang="en-US" dirty="0"/>
              <a:t>. </a:t>
            </a:r>
          </a:p>
          <a:p>
            <a:pPr marL="342900" indent="-342900"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dirty="0"/>
          </a:p>
          <a:p>
            <a:pPr marL="342900" indent="-342900"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dirty="0" err="1"/>
              <a:t>Mantenha</a:t>
            </a:r>
            <a:r>
              <a:rPr lang="en-US" dirty="0"/>
              <a:t> </a:t>
            </a:r>
            <a:r>
              <a:rPr lang="en-US" dirty="0" err="1"/>
              <a:t>os</a:t>
            </a:r>
            <a:r>
              <a:rPr lang="en-US" dirty="0"/>
              <a:t> </a:t>
            </a:r>
            <a:r>
              <a:rPr lang="en-US" dirty="0" err="1"/>
              <a:t>líquidos</a:t>
            </a:r>
            <a:r>
              <a:rPr lang="en-US" dirty="0"/>
              <a:t> </a:t>
            </a:r>
            <a:r>
              <a:rPr lang="en-US" dirty="0" err="1"/>
              <a:t>longe</a:t>
            </a:r>
            <a:r>
              <a:rPr lang="en-US" dirty="0"/>
              <a:t> do Micro:bit.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E466DC-03E6-1F3E-A703-D7F2E1447F2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z="900" smtClean="0">
                <a:latin typeface="+mn-lt"/>
                <a:ea typeface="+mn-ea"/>
                <a:cs typeface="+mn-cs"/>
              </a:rPr>
              <a:pPr lvl="0" indent="0" defTabSz="914400">
                <a:spcBef>
                  <a:spcPts val="0"/>
                </a:spcBef>
                <a:spcAft>
                  <a:spcPts val="600"/>
                </a:spcAft>
                <a:buNone/>
              </a:pPr>
              <a:t>5</a:t>
            </a:fld>
            <a:endParaRPr lang="en-US" sz="900">
              <a:latin typeface="+mn-lt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F6A1C67-A932-9182-7201-A63C10C2EA03}"/>
              </a:ext>
            </a:extLst>
          </p:cNvPr>
          <p:cNvGrpSpPr/>
          <p:nvPr/>
        </p:nvGrpSpPr>
        <p:grpSpPr>
          <a:xfrm>
            <a:off x="677334" y="6223924"/>
            <a:ext cx="3944549" cy="496793"/>
            <a:chOff x="471970" y="5999228"/>
            <a:chExt cx="5067593" cy="638234"/>
          </a:xfrm>
        </p:grpSpPr>
        <p:pic>
          <p:nvPicPr>
            <p:cNvPr id="5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246AE4A3-CDD7-F724-93F5-D76903D7AC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4FE1F0A0-1BB5-DCB5-7B00-EE9E2D74C4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" name="Group 203">
            <a:extLst>
              <a:ext uri="{FF2B5EF4-FFF2-40B4-BE49-F238E27FC236}">
                <a16:creationId xmlns:a16="http://schemas.microsoft.com/office/drawing/2014/main" id="{7A533011-3316-4DFD-B545-CAAF85A5DD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5" name="Straight Connector 204">
              <a:extLst>
                <a:ext uri="{FF2B5EF4-FFF2-40B4-BE49-F238E27FC236}">
                  <a16:creationId xmlns:a16="http://schemas.microsoft.com/office/drawing/2014/main" id="{76F765C2-CFA0-43E2-B4AA-9B1A7E50FC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>
              <a:extLst>
                <a:ext uri="{FF2B5EF4-FFF2-40B4-BE49-F238E27FC236}">
                  <a16:creationId xmlns:a16="http://schemas.microsoft.com/office/drawing/2014/main" id="{697EBBA5-9C98-41C0-8D3E-B8BF8BD8EF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7" name="Rectangle 23">
              <a:extLst>
                <a:ext uri="{FF2B5EF4-FFF2-40B4-BE49-F238E27FC236}">
                  <a16:creationId xmlns:a16="http://schemas.microsoft.com/office/drawing/2014/main" id="{8C771D4E-1F4E-45D3-BA61-0D47390C2D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08" name="Rectangle 25">
              <a:extLst>
                <a:ext uri="{FF2B5EF4-FFF2-40B4-BE49-F238E27FC236}">
                  <a16:creationId xmlns:a16="http://schemas.microsoft.com/office/drawing/2014/main" id="{4E870B5F-9A8A-41E5-B3BA-69025EC205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09" name="Isosceles Triangle 208">
              <a:extLst>
                <a:ext uri="{FF2B5EF4-FFF2-40B4-BE49-F238E27FC236}">
                  <a16:creationId xmlns:a16="http://schemas.microsoft.com/office/drawing/2014/main" id="{BE85410D-4D65-4C22-8938-1DFF919FBE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10" name="Rectangle 27">
              <a:extLst>
                <a:ext uri="{FF2B5EF4-FFF2-40B4-BE49-F238E27FC236}">
                  <a16:creationId xmlns:a16="http://schemas.microsoft.com/office/drawing/2014/main" id="{9EED07E7-1F26-484A-9FA1-E822B46AE2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11" name="Rectangle 28">
              <a:extLst>
                <a:ext uri="{FF2B5EF4-FFF2-40B4-BE49-F238E27FC236}">
                  <a16:creationId xmlns:a16="http://schemas.microsoft.com/office/drawing/2014/main" id="{0570AEF5-6B4E-4F8D-BF1F-BC5C654521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12" name="Rectangle 29">
              <a:extLst>
                <a:ext uri="{FF2B5EF4-FFF2-40B4-BE49-F238E27FC236}">
                  <a16:creationId xmlns:a16="http://schemas.microsoft.com/office/drawing/2014/main" id="{E5C1811B-FFBE-435C-820F-DADEC25D46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13" name="Isosceles Triangle 212">
              <a:extLst>
                <a:ext uri="{FF2B5EF4-FFF2-40B4-BE49-F238E27FC236}">
                  <a16:creationId xmlns:a16="http://schemas.microsoft.com/office/drawing/2014/main" id="{197FDC73-3DBB-44D0-8EE8-41F35CABBD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14" name="Isosceles Triangle 213">
              <a:extLst>
                <a:ext uri="{FF2B5EF4-FFF2-40B4-BE49-F238E27FC236}">
                  <a16:creationId xmlns:a16="http://schemas.microsoft.com/office/drawing/2014/main" id="{BB5DE8BB-A829-45DC-AA9E-1138CFB10E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198" name="Google Shape;198;p11"/>
          <p:cNvSpPr txBox="1">
            <a:spLocks noGrp="1"/>
          </p:cNvSpPr>
          <p:nvPr>
            <p:ph type="title"/>
          </p:nvPr>
        </p:nvSpPr>
        <p:spPr>
          <a:xfrm>
            <a:off x="677330" y="316613"/>
            <a:ext cx="5170577" cy="1320800"/>
          </a:xfrm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 lvl="0">
              <a:spcBef>
                <a:spcPct val="0"/>
              </a:spcBef>
              <a:buSzPct val="100000"/>
            </a:pPr>
            <a:r>
              <a:rPr lang="en-US" dirty="0" err="1"/>
              <a:t>Transferir</a:t>
            </a:r>
            <a:r>
              <a:rPr lang="en-US" dirty="0"/>
              <a:t> o </a:t>
            </a:r>
            <a:r>
              <a:rPr lang="en-US" dirty="0" err="1"/>
              <a:t>programa</a:t>
            </a:r>
            <a:endParaRPr lang="en-US" dirty="0"/>
          </a:p>
        </p:txBody>
      </p:sp>
      <p:sp>
        <p:nvSpPr>
          <p:cNvPr id="199" name="Google Shape;199;p11"/>
          <p:cNvSpPr txBox="1">
            <a:spLocks noGrp="1"/>
          </p:cNvSpPr>
          <p:nvPr>
            <p:ph type="body" idx="1"/>
          </p:nvPr>
        </p:nvSpPr>
        <p:spPr>
          <a:xfrm>
            <a:off x="677329" y="2160589"/>
            <a:ext cx="4403271" cy="3880773"/>
          </a:xfrm>
          <a:prstGeom prst="rect">
            <a:avLst/>
          </a:prstGeom>
        </p:spPr>
        <p:txBody>
          <a:bodyPr spcFirstLastPara="1" vert="horz" lIns="91440" tIns="45720" rIns="91440" bIns="45720" rtlCol="0" anchorCtr="0">
            <a:normAutofit/>
          </a:bodyPr>
          <a:lstStyle/>
          <a:p>
            <a:pPr marL="342900" indent="-342900"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dirty="0" err="1"/>
              <a:t>Faça</a:t>
            </a:r>
            <a:r>
              <a:rPr lang="en-US" dirty="0"/>
              <a:t> o download do </a:t>
            </a:r>
            <a:r>
              <a:rPr lang="en-US" dirty="0" err="1"/>
              <a:t>programa</a:t>
            </a:r>
            <a:r>
              <a:rPr lang="en-US" dirty="0"/>
              <a:t> e </a:t>
            </a:r>
            <a:r>
              <a:rPr lang="en-US" dirty="0" err="1"/>
              <a:t>selecione</a:t>
            </a:r>
            <a:r>
              <a:rPr lang="en-US" dirty="0"/>
              <a:t> '</a:t>
            </a:r>
            <a:r>
              <a:rPr lang="en-US" dirty="0" err="1"/>
              <a:t>Mostrar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pasta’.</a:t>
            </a:r>
          </a:p>
          <a:p>
            <a:pPr marL="342900" indent="-342900"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dirty="0" err="1"/>
              <a:t>Arraste</a:t>
            </a:r>
            <a:r>
              <a:rPr lang="en-US" dirty="0"/>
              <a:t> o </a:t>
            </a:r>
            <a:r>
              <a:rPr lang="en-US" dirty="0" err="1"/>
              <a:t>ficheiro</a:t>
            </a:r>
            <a:r>
              <a:rPr lang="en-US" dirty="0"/>
              <a:t> da pasta 'Downloads' para o Micro:bit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52"/>
          <a:stretch/>
        </p:blipFill>
        <p:spPr>
          <a:xfrm>
            <a:off x="5309198" y="1637412"/>
            <a:ext cx="4586418" cy="181334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2093" y="3789499"/>
            <a:ext cx="3753113" cy="189189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587070-3DC6-EB36-08EB-176FF520AD14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z="900" smtClean="0">
                <a:latin typeface="+mn-lt"/>
                <a:ea typeface="+mn-ea"/>
                <a:cs typeface="+mn-cs"/>
              </a:rPr>
              <a:pPr lvl="0" indent="0" defTabSz="914400">
                <a:spcBef>
                  <a:spcPts val="0"/>
                </a:spcBef>
                <a:spcAft>
                  <a:spcPts val="600"/>
                </a:spcAft>
                <a:buNone/>
              </a:pPr>
              <a:t>6</a:t>
            </a:fld>
            <a:endParaRPr lang="en-US" sz="900">
              <a:latin typeface="+mn-lt"/>
              <a:ea typeface="+mn-ea"/>
              <a:cs typeface="+mn-cs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A6B85E9-07D0-1613-287D-81F8008E6B0D}"/>
              </a:ext>
            </a:extLst>
          </p:cNvPr>
          <p:cNvGrpSpPr/>
          <p:nvPr/>
        </p:nvGrpSpPr>
        <p:grpSpPr>
          <a:xfrm>
            <a:off x="509231" y="6065105"/>
            <a:ext cx="5421163" cy="682764"/>
            <a:chOff x="471970" y="5999228"/>
            <a:chExt cx="5067593" cy="638234"/>
          </a:xfrm>
        </p:grpSpPr>
        <p:pic>
          <p:nvPicPr>
            <p:cNvPr id="7" name="Picture 6" descr="Uma imagem com texto&#10;&#10;Descrição gerada automaticamente">
              <a:extLst>
                <a:ext uri="{FF2B5EF4-FFF2-40B4-BE49-F238E27FC236}">
                  <a16:creationId xmlns:a16="http://schemas.microsoft.com/office/drawing/2014/main" id="{1BD4ED74-4FFB-39E9-4288-B350BDE6F90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7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65452C98-A09C-7C47-E807-4CAEE2D525D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6425094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7"/>
          <p:cNvSpPr txBox="1">
            <a:spLocks noGrp="1"/>
          </p:cNvSpPr>
          <p:nvPr>
            <p:ph type="title"/>
          </p:nvPr>
        </p:nvSpPr>
        <p:spPr>
          <a:xfrm>
            <a:off x="623532" y="220538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lvl="0">
              <a:lnSpc>
                <a:spcPct val="90000"/>
              </a:lnSpc>
              <a:spcBef>
                <a:spcPts val="0"/>
              </a:spcBef>
              <a:buClr>
                <a:schemeClr val="dk2"/>
              </a:buClr>
              <a:buSzPct val="100000"/>
            </a:pPr>
            <a:r>
              <a:rPr lang="en-GB" dirty="0" err="1"/>
              <a:t>Botões</a:t>
            </a:r>
            <a:r>
              <a:rPr lang="en-GB" dirty="0"/>
              <a:t> e </a:t>
            </a:r>
            <a:r>
              <a:rPr lang="en-GB" dirty="0" err="1"/>
              <a:t>sensores</a:t>
            </a:r>
            <a:endParaRPr dirty="0"/>
          </a:p>
        </p:txBody>
      </p:sp>
      <p:sp>
        <p:nvSpPr>
          <p:cNvPr id="164" name="Google Shape;164;p7"/>
          <p:cNvSpPr txBox="1">
            <a:spLocks noGrp="1"/>
          </p:cNvSpPr>
          <p:nvPr>
            <p:ph idx="1"/>
          </p:nvPr>
        </p:nvSpPr>
        <p:spPr>
          <a:xfrm>
            <a:off x="623532" y="833666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0" lvl="0" indent="0">
              <a:buClr>
                <a:srgbClr val="000000"/>
              </a:buClr>
              <a:buSzPts val="2400"/>
              <a:buNone/>
            </a:pPr>
            <a:r>
              <a:rPr lang="pt-BR" sz="2200" dirty="0"/>
              <a:t>É possível fazer corresponder o bloco de código ao botão ou ao sensor correto?</a:t>
            </a:r>
            <a:endParaRPr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E92D03E-1E90-2F1D-BEBE-D63759477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7</a:t>
            </a:fld>
            <a:endParaRPr lang="en-GB"/>
          </a:p>
        </p:txBody>
      </p:sp>
      <p:pic>
        <p:nvPicPr>
          <p:cNvPr id="166" name="Google Shape;166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96000" y="1582399"/>
            <a:ext cx="4219450" cy="3022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50016" y="1733694"/>
            <a:ext cx="4023853" cy="2871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Text&#10;&#10;Description automatically generated with medium confidence">
            <a:extLst>
              <a:ext uri="{FF2B5EF4-FFF2-40B4-BE49-F238E27FC236}">
                <a16:creationId xmlns:a16="http://schemas.microsoft.com/office/drawing/2014/main" id="{54DF792A-2DB1-5D4F-BBF0-63F3893B50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970" y="4492120"/>
            <a:ext cx="5624030" cy="1476899"/>
          </a:xfrm>
          <a:prstGeom prst="rect">
            <a:avLst/>
          </a:prstGeom>
        </p:spPr>
      </p:pic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B70C5C97-E444-844E-82E0-A8ADF84841A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47562" y="4491748"/>
            <a:ext cx="5624030" cy="1549614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AE17A567-F5CF-AB87-B781-2EDDBF7E7714}"/>
              </a:ext>
            </a:extLst>
          </p:cNvPr>
          <p:cNvGrpSpPr/>
          <p:nvPr/>
        </p:nvGrpSpPr>
        <p:grpSpPr>
          <a:xfrm>
            <a:off x="471970" y="5999228"/>
            <a:ext cx="5067593" cy="638234"/>
            <a:chOff x="471970" y="5999228"/>
            <a:chExt cx="5067593" cy="638234"/>
          </a:xfrm>
        </p:grpSpPr>
        <p:pic>
          <p:nvPicPr>
            <p:cNvPr id="7" name="Picture 6" descr="Uma imagem com texto&#10;&#10;Descrição gerada automaticamente">
              <a:extLst>
                <a:ext uri="{FF2B5EF4-FFF2-40B4-BE49-F238E27FC236}">
                  <a16:creationId xmlns:a16="http://schemas.microsoft.com/office/drawing/2014/main" id="{4FF3D0DD-305A-030E-9FD2-3952B093D6E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7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1023B4E4-7B6E-9FDE-5A44-8143DC9ABC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9" name="Group 178">
            <a:extLst>
              <a:ext uri="{FF2B5EF4-FFF2-40B4-BE49-F238E27FC236}">
                <a16:creationId xmlns:a16="http://schemas.microsoft.com/office/drawing/2014/main" id="{EBE86EA4-C4F1-4465-B306-7A2BC22859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80" name="Straight Connector 179">
              <a:extLst>
                <a:ext uri="{FF2B5EF4-FFF2-40B4-BE49-F238E27FC236}">
                  <a16:creationId xmlns:a16="http://schemas.microsoft.com/office/drawing/2014/main" id="{A8279268-DB29-43BE-B57C-14977EACFD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>
              <a:extLst>
                <a:ext uri="{FF2B5EF4-FFF2-40B4-BE49-F238E27FC236}">
                  <a16:creationId xmlns:a16="http://schemas.microsoft.com/office/drawing/2014/main" id="{C8FA53C0-C1EF-4611-BAB3-65EEB16AA3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2" name="Rectangle 23">
              <a:extLst>
                <a:ext uri="{FF2B5EF4-FFF2-40B4-BE49-F238E27FC236}">
                  <a16:creationId xmlns:a16="http://schemas.microsoft.com/office/drawing/2014/main" id="{81CDACFC-DD8A-4CC0-B7FC-6030FC3536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83" name="Rectangle 25">
              <a:extLst>
                <a:ext uri="{FF2B5EF4-FFF2-40B4-BE49-F238E27FC236}">
                  <a16:creationId xmlns:a16="http://schemas.microsoft.com/office/drawing/2014/main" id="{0269F267-73D4-4CC3-BEC7-73335654DE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84" name="Isosceles Triangle 183">
              <a:extLst>
                <a:ext uri="{FF2B5EF4-FFF2-40B4-BE49-F238E27FC236}">
                  <a16:creationId xmlns:a16="http://schemas.microsoft.com/office/drawing/2014/main" id="{DC48F13D-B2D7-4EB8-9CA7-59243637C8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85" name="Rectangle 27">
              <a:extLst>
                <a:ext uri="{FF2B5EF4-FFF2-40B4-BE49-F238E27FC236}">
                  <a16:creationId xmlns:a16="http://schemas.microsoft.com/office/drawing/2014/main" id="{A82405B3-5A67-4DA2-8EDA-7AB65A8B45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86" name="Rectangle 28">
              <a:extLst>
                <a:ext uri="{FF2B5EF4-FFF2-40B4-BE49-F238E27FC236}">
                  <a16:creationId xmlns:a16="http://schemas.microsoft.com/office/drawing/2014/main" id="{7508BC7B-3BD2-4D96-A46E-82988222AC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87" name="Rectangle 29">
              <a:extLst>
                <a:ext uri="{FF2B5EF4-FFF2-40B4-BE49-F238E27FC236}">
                  <a16:creationId xmlns:a16="http://schemas.microsoft.com/office/drawing/2014/main" id="{4298D07C-2287-4B93-9041-935144DE1B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88" name="Isosceles Triangle 187">
              <a:extLst>
                <a:ext uri="{FF2B5EF4-FFF2-40B4-BE49-F238E27FC236}">
                  <a16:creationId xmlns:a16="http://schemas.microsoft.com/office/drawing/2014/main" id="{0F6BC886-C125-4903-8C2A-6FB687400D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89" name="Isosceles Triangle 188">
              <a:extLst>
                <a:ext uri="{FF2B5EF4-FFF2-40B4-BE49-F238E27FC236}">
                  <a16:creationId xmlns:a16="http://schemas.microsoft.com/office/drawing/2014/main" id="{C9D0B38F-2E02-4E85-99EE-73595E7C89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172" name="Google Shape;172;p8"/>
          <p:cNvSpPr txBox="1">
            <a:spLocks noGrp="1"/>
          </p:cNvSpPr>
          <p:nvPr>
            <p:ph type="title"/>
          </p:nvPr>
        </p:nvSpPr>
        <p:spPr>
          <a:xfrm>
            <a:off x="890423" y="835017"/>
            <a:ext cx="3742675" cy="3215820"/>
          </a:xfrm>
          <a:prstGeom prst="rect">
            <a:avLst/>
          </a:prstGeom>
        </p:spPr>
        <p:txBody>
          <a:bodyPr spcFirstLastPara="1" vert="horz" lIns="91440" tIns="45720" rIns="91440" bIns="45720" rtlCol="0" anchor="b" anchorCtr="0">
            <a:normAutofit/>
          </a:bodyPr>
          <a:lstStyle/>
          <a:p>
            <a:pPr lvl="0">
              <a:spcBef>
                <a:spcPct val="0"/>
              </a:spcBef>
              <a:buSzPct val="100000"/>
            </a:pPr>
            <a:r>
              <a:rPr lang="en-US" sz="5400"/>
              <a:t>Botões e sensores</a:t>
            </a:r>
          </a:p>
        </p:txBody>
      </p:sp>
      <p:pic>
        <p:nvPicPr>
          <p:cNvPr id="174" name="Google Shape;174;p8"/>
          <p:cNvPicPr preferRelativeResize="0"/>
          <p:nvPr/>
        </p:nvPicPr>
        <p:blipFill rotWithShape="1">
          <a:blip r:embed="rId3"/>
          <a:stretch/>
        </p:blipFill>
        <p:spPr>
          <a:xfrm>
            <a:off x="4089637" y="835016"/>
            <a:ext cx="2651405" cy="3911033"/>
          </a:xfrm>
          <a:prstGeom prst="rect">
            <a:avLst/>
          </a:prstGeom>
          <a:noFill/>
        </p:spPr>
      </p:pic>
      <p:pic>
        <p:nvPicPr>
          <p:cNvPr id="173" name="Google Shape;173;p8"/>
          <p:cNvPicPr preferRelativeResize="0"/>
          <p:nvPr/>
        </p:nvPicPr>
        <p:blipFill rotWithShape="1">
          <a:blip r:embed="rId4"/>
          <a:stretch/>
        </p:blipFill>
        <p:spPr>
          <a:xfrm>
            <a:off x="7158686" y="2796363"/>
            <a:ext cx="3622783" cy="2700772"/>
          </a:xfrm>
          <a:prstGeom prst="rect">
            <a:avLst/>
          </a:prstGeom>
          <a:noFill/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7F9DF1-3D04-0ED9-ADA7-1BF9F7063BA0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z="900" smtClean="0">
                <a:latin typeface="+mn-lt"/>
                <a:ea typeface="+mn-ea"/>
                <a:cs typeface="+mn-cs"/>
              </a:rPr>
              <a:pPr lvl="0" indent="0" defTabSz="914400">
                <a:spcBef>
                  <a:spcPts val="0"/>
                </a:spcBef>
                <a:spcAft>
                  <a:spcPts val="600"/>
                </a:spcAft>
                <a:buNone/>
              </a:pPr>
              <a:t>8</a:t>
            </a:fld>
            <a:endParaRPr lang="en-US" sz="900">
              <a:latin typeface="+mn-lt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290A57B-819D-2F30-D73B-09B03F4B6291}"/>
              </a:ext>
            </a:extLst>
          </p:cNvPr>
          <p:cNvGrpSpPr/>
          <p:nvPr/>
        </p:nvGrpSpPr>
        <p:grpSpPr>
          <a:xfrm>
            <a:off x="546112" y="6223924"/>
            <a:ext cx="4431295" cy="558096"/>
            <a:chOff x="471970" y="5999228"/>
            <a:chExt cx="5067593" cy="638234"/>
          </a:xfrm>
        </p:grpSpPr>
        <p:pic>
          <p:nvPicPr>
            <p:cNvPr id="5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7C46759B-6D19-B372-F2D6-10ECBB64368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3C2D7BDC-77AE-88C8-3893-83B8688526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lvl="0">
              <a:buSzPct val="100000"/>
            </a:pPr>
            <a:r>
              <a:rPr lang="en-GB" dirty="0"/>
              <a:t>É a </a:t>
            </a:r>
            <a:r>
              <a:rPr lang="en-GB" dirty="0" err="1"/>
              <a:t>tua</a:t>
            </a:r>
            <a:r>
              <a:rPr lang="en-GB" dirty="0"/>
              <a:t> </a:t>
            </a:r>
            <a:r>
              <a:rPr lang="en-GB" dirty="0" err="1"/>
              <a:t>vez</a:t>
            </a:r>
            <a:r>
              <a:rPr lang="en-GB" dirty="0"/>
              <a:t>!</a:t>
            </a:r>
          </a:p>
        </p:txBody>
      </p:sp>
      <p:sp>
        <p:nvSpPr>
          <p:cNvPr id="5" name="Google Shape;180;p9"/>
          <p:cNvSpPr txBox="1">
            <a:spLocks noGrp="1"/>
          </p:cNvSpPr>
          <p:nvPr>
            <p:ph type="body" idx="1"/>
          </p:nvPr>
        </p:nvSpPr>
        <p:spPr>
          <a:xfrm>
            <a:off x="335989" y="1119035"/>
            <a:ext cx="8082686" cy="55462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182563" indent="-182563">
              <a:buClr>
                <a:schemeClr val="accent2"/>
              </a:buClr>
              <a:buNone/>
            </a:pPr>
            <a:r>
              <a:rPr lang="pt-BR" sz="2200" dirty="0">
                <a:solidFill>
                  <a:schemeClr val="bg1"/>
                </a:solidFill>
              </a:rPr>
              <a:t>Crie seu próprio programa para exibir imagens diferentes quando o botão A é pressionado e o Micro:bit é agitado.
Depois de ter feito o seu programa, mexer com os blocos na tela, para:
- Fazer com que o botão B exiba texto nos LEDs.
- Fazer com que uma imagem e um texto sejam exibidos               quando você pressiona os botões A e B juntos.
- Fazer com que uma imagem seja exibida quando o programa for iniciado.
- Combine instruções que utilizou anteriormente para diferentes botões e sensores.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10254F7-C0F9-41C2-972E-E7FF6463F47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9</a:t>
            </a:fld>
            <a:endParaRPr lang="en-GB"/>
          </a:p>
        </p:txBody>
      </p:sp>
      <p:pic>
        <p:nvPicPr>
          <p:cNvPr id="6" name="Google Shape;181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09794" y="1059510"/>
            <a:ext cx="2704699" cy="336003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CB8B3473-B02C-F51B-E265-E7307A831EBF}"/>
              </a:ext>
            </a:extLst>
          </p:cNvPr>
          <p:cNvGrpSpPr/>
          <p:nvPr/>
        </p:nvGrpSpPr>
        <p:grpSpPr>
          <a:xfrm>
            <a:off x="446314" y="5971177"/>
            <a:ext cx="5476966" cy="809252"/>
            <a:chOff x="446314" y="5900057"/>
            <a:chExt cx="5476966" cy="80925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C473E78-FB6A-FD56-CFA3-9732952CEC23}"/>
                </a:ext>
              </a:extLst>
            </p:cNvPr>
            <p:cNvSpPr/>
            <p:nvPr/>
          </p:nvSpPr>
          <p:spPr>
            <a:xfrm>
              <a:off x="446314" y="5900057"/>
              <a:ext cx="5476966" cy="809252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7A5EFC57-DB80-022E-9955-A072828162E4}"/>
                </a:ext>
              </a:extLst>
            </p:cNvPr>
            <p:cNvGrpSpPr/>
            <p:nvPr/>
          </p:nvGrpSpPr>
          <p:grpSpPr>
            <a:xfrm>
              <a:off x="543090" y="5985566"/>
              <a:ext cx="5067593" cy="638234"/>
              <a:chOff x="471970" y="5999228"/>
              <a:chExt cx="5067593" cy="638234"/>
            </a:xfrm>
          </p:grpSpPr>
          <p:pic>
            <p:nvPicPr>
              <p:cNvPr id="11" name="Picture 10" descr="Uma imagem com texto&#10;&#10;Descrição gerada automaticamente">
                <a:extLst>
                  <a:ext uri="{FF2B5EF4-FFF2-40B4-BE49-F238E27FC236}">
                    <a16:creationId xmlns:a16="http://schemas.microsoft.com/office/drawing/2014/main" id="{A1B035C5-1155-246C-7309-5E7F6853C04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1970" y="6009388"/>
                <a:ext cx="3246346" cy="62114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" name="Picture 11" descr="Uma imagem com Gráficos, clipart, design gráfico&#10;&#10;Descrição gerada automaticamente">
                <a:extLst>
                  <a:ext uri="{FF2B5EF4-FFF2-40B4-BE49-F238E27FC236}">
                    <a16:creationId xmlns:a16="http://schemas.microsoft.com/office/drawing/2014/main" id="{5057FA76-BCBB-DA10-FCC1-87926132719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90158" y="5999228"/>
                <a:ext cx="1749405" cy="63823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83834596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491</TotalTime>
  <Words>850</Words>
  <Application>Microsoft Office PowerPoint</Application>
  <PresentationFormat>Ecrã Panorâmico</PresentationFormat>
  <Paragraphs>93</Paragraphs>
  <Slides>17</Slides>
  <Notes>16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17</vt:i4>
      </vt:variant>
    </vt:vector>
  </HeadingPairs>
  <TitlesOfParts>
    <vt:vector size="27" baseType="lpstr">
      <vt:lpstr>Times New Roman</vt:lpstr>
      <vt:lpstr>Wingdings</vt:lpstr>
      <vt:lpstr>Shadows Into Light Two</vt:lpstr>
      <vt:lpstr>Wingdings 3</vt:lpstr>
      <vt:lpstr>Montserrat</vt:lpstr>
      <vt:lpstr>Trebuchet MS</vt:lpstr>
      <vt:lpstr>Arial</vt:lpstr>
      <vt:lpstr>Century</vt:lpstr>
      <vt:lpstr>Calibri</vt:lpstr>
      <vt:lpstr>Facet</vt:lpstr>
      <vt:lpstr>NA CAÇA COM MICRO:BIT</vt:lpstr>
      <vt:lpstr>Principais aprendizagens: </vt:lpstr>
      <vt:lpstr>MICRO:BIT</vt:lpstr>
      <vt:lpstr>Recorde que…</vt:lpstr>
      <vt:lpstr>Para manter-se seguro…</vt:lpstr>
      <vt:lpstr>Transferir o programa</vt:lpstr>
      <vt:lpstr>Botões e sensores</vt:lpstr>
      <vt:lpstr>Botões e sensores</vt:lpstr>
      <vt:lpstr>É a tua vez!</vt:lpstr>
      <vt:lpstr>Introdução de variáveis</vt:lpstr>
      <vt:lpstr>Introdução de variáveis</vt:lpstr>
      <vt:lpstr>Introdução de variáveis</vt:lpstr>
      <vt:lpstr>Experimente!</vt:lpstr>
      <vt:lpstr>Há tempo para uma corrida?</vt:lpstr>
      <vt:lpstr>Apresentação do PowerPoint</vt:lpstr>
      <vt:lpstr>Síntese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Nicola Ramsay</dc:creator>
  <cp:lastModifiedBy>Audília de Agrela Pita</cp:lastModifiedBy>
  <cp:revision>15</cp:revision>
  <dcterms:created xsi:type="dcterms:W3CDTF">2018-03-14T15:10:09Z</dcterms:created>
  <dcterms:modified xsi:type="dcterms:W3CDTF">2024-09-18T12:30:21Z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0x010100D6B82D3C9C049E4C83569DE91CE4A6A1</vt:lpwstr>
  </property>
</Properties>
</file>